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59" r:id="rId5"/>
    <p:sldId id="260" r:id="rId6"/>
    <p:sldId id="266" r:id="rId7"/>
    <p:sldId id="267" r:id="rId8"/>
    <p:sldId id="263" r:id="rId9"/>
    <p:sldId id="268" r:id="rId10"/>
    <p:sldId id="269" r:id="rId11"/>
  </p:sldIdLst>
  <p:sldSz cx="9144000" cy="6858000" type="screen4x3"/>
  <p:notesSz cx="9144000" cy="6858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56870" y="1062037"/>
            <a:ext cx="3783965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65502" y="1734883"/>
            <a:ext cx="5415280" cy="1671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 idx="4294967295"/>
          </p:nvPr>
        </p:nvSpPr>
        <p:spPr>
          <a:xfrm>
            <a:off x="7010400" y="0"/>
            <a:ext cx="4876800" cy="369332"/>
          </a:xfrm>
        </p:spPr>
        <p:txBody>
          <a:bodyPr/>
          <a:lstStyle/>
          <a:p>
            <a:r>
              <a:rPr lang="ar-IQ" sz="2400" dirty="0" smtClean="0"/>
              <a:t>المحاضرة السادسة</a:t>
            </a:r>
            <a:endParaRPr lang="ar-IQ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9675" y="1652588"/>
            <a:ext cx="672465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338" y="723900"/>
            <a:ext cx="7553325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4864" y="411289"/>
            <a:ext cx="304736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solidFill>
                  <a:srgbClr val="008000"/>
                </a:solidFill>
              </a:rPr>
              <a:t>Even</a:t>
            </a:r>
            <a:r>
              <a:rPr sz="3200" spc="-85" dirty="0">
                <a:solidFill>
                  <a:srgbClr val="008000"/>
                </a:solidFill>
              </a:rPr>
              <a:t> </a:t>
            </a:r>
            <a:r>
              <a:rPr sz="3200" spc="-5" dirty="0">
                <a:solidFill>
                  <a:srgbClr val="008000"/>
                </a:solidFill>
              </a:rPr>
              <a:t>Functions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3089108" y="1668563"/>
            <a:ext cx="0" cy="2692400"/>
          </a:xfrm>
          <a:custGeom>
            <a:avLst/>
            <a:gdLst/>
            <a:ahLst/>
            <a:cxnLst/>
            <a:rect l="l" t="t" r="r" b="b"/>
            <a:pathLst>
              <a:path h="2692400">
                <a:moveTo>
                  <a:pt x="0" y="0"/>
                </a:moveTo>
                <a:lnTo>
                  <a:pt x="0" y="2691791"/>
                </a:lnTo>
              </a:path>
            </a:pathLst>
          </a:custGeom>
          <a:ln w="27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21247" y="1482430"/>
            <a:ext cx="135890" cy="203200"/>
          </a:xfrm>
          <a:custGeom>
            <a:avLst/>
            <a:gdLst/>
            <a:ahLst/>
            <a:cxnLst/>
            <a:rect l="l" t="t" r="r" b="b"/>
            <a:pathLst>
              <a:path w="135889" h="203200">
                <a:moveTo>
                  <a:pt x="135722" y="203053"/>
                </a:moveTo>
                <a:lnTo>
                  <a:pt x="0" y="203053"/>
                </a:lnTo>
                <a:lnTo>
                  <a:pt x="67847" y="0"/>
                </a:lnTo>
                <a:lnTo>
                  <a:pt x="135722" y="2030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4879" y="2761508"/>
            <a:ext cx="4302125" cy="0"/>
          </a:xfrm>
          <a:custGeom>
            <a:avLst/>
            <a:gdLst/>
            <a:ahLst/>
            <a:cxnLst/>
            <a:rect l="l" t="t" r="r" b="b"/>
            <a:pathLst>
              <a:path w="4302125">
                <a:moveTo>
                  <a:pt x="0" y="0"/>
                </a:moveTo>
                <a:lnTo>
                  <a:pt x="4301842" y="0"/>
                </a:lnTo>
              </a:path>
            </a:pathLst>
          </a:custGeom>
          <a:ln w="270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29748" y="2693837"/>
            <a:ext cx="203835" cy="135890"/>
          </a:xfrm>
          <a:custGeom>
            <a:avLst/>
            <a:gdLst/>
            <a:ahLst/>
            <a:cxnLst/>
            <a:rect l="l" t="t" r="r" b="b"/>
            <a:pathLst>
              <a:path w="203835" h="135889">
                <a:moveTo>
                  <a:pt x="0" y="135369"/>
                </a:moveTo>
                <a:lnTo>
                  <a:pt x="0" y="0"/>
                </a:lnTo>
                <a:lnTo>
                  <a:pt x="203569" y="67671"/>
                </a:lnTo>
                <a:lnTo>
                  <a:pt x="0" y="1353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89108" y="1962085"/>
            <a:ext cx="2148205" cy="1380490"/>
          </a:xfrm>
          <a:custGeom>
            <a:avLst/>
            <a:gdLst/>
            <a:ahLst/>
            <a:cxnLst/>
            <a:rect l="l" t="t" r="r" b="b"/>
            <a:pathLst>
              <a:path w="2148204" h="1380489">
                <a:moveTo>
                  <a:pt x="0" y="799423"/>
                </a:moveTo>
                <a:lnTo>
                  <a:pt x="67215" y="819820"/>
                </a:lnTo>
                <a:lnTo>
                  <a:pt x="128137" y="842454"/>
                </a:lnTo>
                <a:lnTo>
                  <a:pt x="183272" y="867054"/>
                </a:lnTo>
                <a:lnTo>
                  <a:pt x="233128" y="893347"/>
                </a:lnTo>
                <a:lnTo>
                  <a:pt x="278213" y="921061"/>
                </a:lnTo>
                <a:lnTo>
                  <a:pt x="319035" y="949923"/>
                </a:lnTo>
                <a:lnTo>
                  <a:pt x="356102" y="979662"/>
                </a:lnTo>
                <a:lnTo>
                  <a:pt x="389920" y="1010004"/>
                </a:lnTo>
                <a:lnTo>
                  <a:pt x="420999" y="1040678"/>
                </a:lnTo>
                <a:lnTo>
                  <a:pt x="449846" y="1071412"/>
                </a:lnTo>
                <a:lnTo>
                  <a:pt x="476968" y="1101933"/>
                </a:lnTo>
                <a:lnTo>
                  <a:pt x="502873" y="1131968"/>
                </a:lnTo>
                <a:lnTo>
                  <a:pt x="528070" y="1161246"/>
                </a:lnTo>
                <a:lnTo>
                  <a:pt x="553065" y="1189495"/>
                </a:lnTo>
                <a:lnTo>
                  <a:pt x="617295" y="1253548"/>
                </a:lnTo>
                <a:lnTo>
                  <a:pt x="657901" y="1286757"/>
                </a:lnTo>
                <a:lnTo>
                  <a:pt x="700067" y="1315644"/>
                </a:lnTo>
                <a:lnTo>
                  <a:pt x="743676" y="1339785"/>
                </a:lnTo>
                <a:lnTo>
                  <a:pt x="788611" y="1358754"/>
                </a:lnTo>
                <a:lnTo>
                  <a:pt x="834753" y="1372126"/>
                </a:lnTo>
                <a:lnTo>
                  <a:pt x="881985" y="1379476"/>
                </a:lnTo>
                <a:lnTo>
                  <a:pt x="930190" y="1380381"/>
                </a:lnTo>
                <a:lnTo>
                  <a:pt x="979250" y="1374414"/>
                </a:lnTo>
                <a:lnTo>
                  <a:pt x="1029046" y="1361151"/>
                </a:lnTo>
                <a:lnTo>
                  <a:pt x="1071538" y="1344076"/>
                </a:lnTo>
                <a:lnTo>
                  <a:pt x="1114102" y="1321984"/>
                </a:lnTo>
                <a:lnTo>
                  <a:pt x="1156367" y="1295368"/>
                </a:lnTo>
                <a:lnTo>
                  <a:pt x="1197961" y="1264718"/>
                </a:lnTo>
                <a:lnTo>
                  <a:pt x="1238514" y="1230528"/>
                </a:lnTo>
                <a:lnTo>
                  <a:pt x="1277655" y="1193287"/>
                </a:lnTo>
                <a:lnTo>
                  <a:pt x="1315011" y="1153489"/>
                </a:lnTo>
                <a:lnTo>
                  <a:pt x="1350213" y="1111624"/>
                </a:lnTo>
                <a:lnTo>
                  <a:pt x="1382888" y="1068185"/>
                </a:lnTo>
                <a:lnTo>
                  <a:pt x="1408962" y="1029591"/>
                </a:lnTo>
                <a:lnTo>
                  <a:pt x="1433042" y="990287"/>
                </a:lnTo>
                <a:lnTo>
                  <a:pt x="1455316" y="950379"/>
                </a:lnTo>
                <a:lnTo>
                  <a:pt x="1475967" y="909970"/>
                </a:lnTo>
                <a:lnTo>
                  <a:pt x="1495182" y="869165"/>
                </a:lnTo>
                <a:lnTo>
                  <a:pt x="1513146" y="828070"/>
                </a:lnTo>
                <a:lnTo>
                  <a:pt x="1530043" y="786787"/>
                </a:lnTo>
                <a:lnTo>
                  <a:pt x="1546060" y="745423"/>
                </a:lnTo>
                <a:lnTo>
                  <a:pt x="1561381" y="704082"/>
                </a:lnTo>
                <a:lnTo>
                  <a:pt x="1576193" y="662867"/>
                </a:lnTo>
                <a:lnTo>
                  <a:pt x="1590679" y="621885"/>
                </a:lnTo>
                <a:lnTo>
                  <a:pt x="1605026" y="581238"/>
                </a:lnTo>
                <a:lnTo>
                  <a:pt x="1619419" y="541033"/>
                </a:lnTo>
                <a:lnTo>
                  <a:pt x="1634043" y="501373"/>
                </a:lnTo>
                <a:lnTo>
                  <a:pt x="1649084" y="462363"/>
                </a:lnTo>
                <a:lnTo>
                  <a:pt x="1664726" y="424108"/>
                </a:lnTo>
                <a:lnTo>
                  <a:pt x="1681155" y="386712"/>
                </a:lnTo>
                <a:lnTo>
                  <a:pt x="1698557" y="350280"/>
                </a:lnTo>
                <a:lnTo>
                  <a:pt x="1717116" y="314917"/>
                </a:lnTo>
                <a:lnTo>
                  <a:pt x="1737018" y="280726"/>
                </a:lnTo>
                <a:lnTo>
                  <a:pt x="1758449" y="247813"/>
                </a:lnTo>
                <a:lnTo>
                  <a:pt x="1781593" y="216282"/>
                </a:lnTo>
                <a:lnTo>
                  <a:pt x="1806636" y="186238"/>
                </a:lnTo>
                <a:lnTo>
                  <a:pt x="1833763" y="157785"/>
                </a:lnTo>
                <a:lnTo>
                  <a:pt x="1863160" y="131028"/>
                </a:lnTo>
                <a:lnTo>
                  <a:pt x="1895012" y="106072"/>
                </a:lnTo>
                <a:lnTo>
                  <a:pt x="1929504" y="83020"/>
                </a:lnTo>
                <a:lnTo>
                  <a:pt x="1966821" y="61979"/>
                </a:lnTo>
                <a:lnTo>
                  <a:pt x="2007149" y="43051"/>
                </a:lnTo>
                <a:lnTo>
                  <a:pt x="2050673" y="26342"/>
                </a:lnTo>
                <a:lnTo>
                  <a:pt x="2097578" y="11957"/>
                </a:lnTo>
                <a:lnTo>
                  <a:pt x="2148050" y="0"/>
                </a:lnTo>
              </a:path>
            </a:pathLst>
          </a:custGeom>
          <a:ln w="48770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41058" y="1962085"/>
            <a:ext cx="2148205" cy="1380490"/>
          </a:xfrm>
          <a:custGeom>
            <a:avLst/>
            <a:gdLst/>
            <a:ahLst/>
            <a:cxnLst/>
            <a:rect l="l" t="t" r="r" b="b"/>
            <a:pathLst>
              <a:path w="2148205" h="1380489">
                <a:moveTo>
                  <a:pt x="2148050" y="799423"/>
                </a:moveTo>
                <a:lnTo>
                  <a:pt x="2080834" y="819820"/>
                </a:lnTo>
                <a:lnTo>
                  <a:pt x="2019913" y="842454"/>
                </a:lnTo>
                <a:lnTo>
                  <a:pt x="1964778" y="867054"/>
                </a:lnTo>
                <a:lnTo>
                  <a:pt x="1914922" y="893347"/>
                </a:lnTo>
                <a:lnTo>
                  <a:pt x="1869836" y="921061"/>
                </a:lnTo>
                <a:lnTo>
                  <a:pt x="1829015" y="949923"/>
                </a:lnTo>
                <a:lnTo>
                  <a:pt x="1791948" y="979662"/>
                </a:lnTo>
                <a:lnTo>
                  <a:pt x="1758129" y="1010004"/>
                </a:lnTo>
                <a:lnTo>
                  <a:pt x="1727051" y="1040678"/>
                </a:lnTo>
                <a:lnTo>
                  <a:pt x="1698204" y="1071412"/>
                </a:lnTo>
                <a:lnTo>
                  <a:pt x="1671082" y="1101933"/>
                </a:lnTo>
                <a:lnTo>
                  <a:pt x="1645177" y="1131968"/>
                </a:lnTo>
                <a:lnTo>
                  <a:pt x="1619980" y="1161246"/>
                </a:lnTo>
                <a:lnTo>
                  <a:pt x="1594985" y="1189495"/>
                </a:lnTo>
                <a:lnTo>
                  <a:pt x="1530755" y="1253548"/>
                </a:lnTo>
                <a:lnTo>
                  <a:pt x="1490149" y="1286757"/>
                </a:lnTo>
                <a:lnTo>
                  <a:pt x="1447983" y="1315644"/>
                </a:lnTo>
                <a:lnTo>
                  <a:pt x="1404373" y="1339785"/>
                </a:lnTo>
                <a:lnTo>
                  <a:pt x="1359439" y="1358754"/>
                </a:lnTo>
                <a:lnTo>
                  <a:pt x="1313297" y="1372126"/>
                </a:lnTo>
                <a:lnTo>
                  <a:pt x="1266064" y="1379476"/>
                </a:lnTo>
                <a:lnTo>
                  <a:pt x="1217860" y="1380381"/>
                </a:lnTo>
                <a:lnTo>
                  <a:pt x="1168800" y="1374414"/>
                </a:lnTo>
                <a:lnTo>
                  <a:pt x="1119003" y="1361151"/>
                </a:lnTo>
                <a:lnTo>
                  <a:pt x="1076512" y="1344076"/>
                </a:lnTo>
                <a:lnTo>
                  <a:pt x="1033948" y="1321984"/>
                </a:lnTo>
                <a:lnTo>
                  <a:pt x="991683" y="1295368"/>
                </a:lnTo>
                <a:lnTo>
                  <a:pt x="950089" y="1264718"/>
                </a:lnTo>
                <a:lnTo>
                  <a:pt x="909536" y="1230528"/>
                </a:lnTo>
                <a:lnTo>
                  <a:pt x="870395" y="1193287"/>
                </a:lnTo>
                <a:lnTo>
                  <a:pt x="833038" y="1153489"/>
                </a:lnTo>
                <a:lnTo>
                  <a:pt x="797837" y="1111624"/>
                </a:lnTo>
                <a:lnTo>
                  <a:pt x="765161" y="1068185"/>
                </a:lnTo>
                <a:lnTo>
                  <a:pt x="739088" y="1029591"/>
                </a:lnTo>
                <a:lnTo>
                  <a:pt x="715007" y="990287"/>
                </a:lnTo>
                <a:lnTo>
                  <a:pt x="692734" y="950379"/>
                </a:lnTo>
                <a:lnTo>
                  <a:pt x="672083" y="909970"/>
                </a:lnTo>
                <a:lnTo>
                  <a:pt x="652868" y="869165"/>
                </a:lnTo>
                <a:lnTo>
                  <a:pt x="634904" y="828070"/>
                </a:lnTo>
                <a:lnTo>
                  <a:pt x="618007" y="786787"/>
                </a:lnTo>
                <a:lnTo>
                  <a:pt x="601990" y="745423"/>
                </a:lnTo>
                <a:lnTo>
                  <a:pt x="586668" y="704082"/>
                </a:lnTo>
                <a:lnTo>
                  <a:pt x="571857" y="662867"/>
                </a:lnTo>
                <a:lnTo>
                  <a:pt x="557370" y="621885"/>
                </a:lnTo>
                <a:lnTo>
                  <a:pt x="543023" y="581238"/>
                </a:lnTo>
                <a:lnTo>
                  <a:pt x="528630" y="541033"/>
                </a:lnTo>
                <a:lnTo>
                  <a:pt x="514006" y="501373"/>
                </a:lnTo>
                <a:lnTo>
                  <a:pt x="498966" y="462363"/>
                </a:lnTo>
                <a:lnTo>
                  <a:pt x="483324" y="424108"/>
                </a:lnTo>
                <a:lnTo>
                  <a:pt x="466895" y="386712"/>
                </a:lnTo>
                <a:lnTo>
                  <a:pt x="449493" y="350280"/>
                </a:lnTo>
                <a:lnTo>
                  <a:pt x="430934" y="314917"/>
                </a:lnTo>
                <a:lnTo>
                  <a:pt x="411031" y="280726"/>
                </a:lnTo>
                <a:lnTo>
                  <a:pt x="389601" y="247813"/>
                </a:lnTo>
                <a:lnTo>
                  <a:pt x="366457" y="216282"/>
                </a:lnTo>
                <a:lnTo>
                  <a:pt x="341414" y="186238"/>
                </a:lnTo>
                <a:lnTo>
                  <a:pt x="314286" y="157785"/>
                </a:lnTo>
                <a:lnTo>
                  <a:pt x="284889" y="131028"/>
                </a:lnTo>
                <a:lnTo>
                  <a:pt x="253038" y="106072"/>
                </a:lnTo>
                <a:lnTo>
                  <a:pt x="218546" y="83020"/>
                </a:lnTo>
                <a:lnTo>
                  <a:pt x="181229" y="61979"/>
                </a:lnTo>
                <a:lnTo>
                  <a:pt x="140901" y="43051"/>
                </a:lnTo>
                <a:lnTo>
                  <a:pt x="97377" y="26342"/>
                </a:lnTo>
                <a:lnTo>
                  <a:pt x="50472" y="11957"/>
                </a:lnTo>
                <a:lnTo>
                  <a:pt x="0" y="0"/>
                </a:lnTo>
              </a:path>
            </a:pathLst>
          </a:custGeom>
          <a:ln w="48770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238419" y="2899679"/>
            <a:ext cx="190500" cy="4044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450" spc="20" dirty="0">
                <a:latin typeface="Symbol"/>
                <a:cs typeface="Symbol"/>
              </a:rPr>
              <a:t></a:t>
            </a:r>
            <a:endParaRPr sz="24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71341" y="1464415"/>
            <a:ext cx="489584" cy="4044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450" spc="10" dirty="0">
                <a:latin typeface="Arial"/>
                <a:cs typeface="Arial"/>
              </a:rPr>
              <a:t>f(</a:t>
            </a:r>
            <a:r>
              <a:rPr sz="2450" spc="15" dirty="0">
                <a:latin typeface="Symbol"/>
                <a:cs typeface="Symbol"/>
              </a:rPr>
              <a:t></a:t>
            </a:r>
            <a:endParaRPr sz="24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35002" y="472376"/>
            <a:ext cx="3250565" cy="2799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76225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rgbClr val="993300"/>
                </a:solidFill>
                <a:latin typeface="Arial"/>
                <a:cs typeface="Arial"/>
              </a:rPr>
              <a:t>A </a:t>
            </a:r>
            <a:r>
              <a:rPr sz="2800" b="1" spc="-5" dirty="0">
                <a:solidFill>
                  <a:srgbClr val="993300"/>
                </a:solidFill>
                <a:latin typeface="Arial"/>
                <a:cs typeface="Arial"/>
              </a:rPr>
              <a:t>function </a:t>
            </a:r>
            <a:r>
              <a:rPr sz="2800" b="1" dirty="0">
                <a:solidFill>
                  <a:srgbClr val="993300"/>
                </a:solidFill>
                <a:latin typeface="Arial"/>
                <a:cs typeface="Arial"/>
              </a:rPr>
              <a:t>is</a:t>
            </a:r>
            <a:r>
              <a:rPr sz="2800" b="1" spc="-170" dirty="0">
                <a:solidFill>
                  <a:srgbClr val="9933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993300"/>
                </a:solidFill>
                <a:latin typeface="Arial"/>
                <a:cs typeface="Arial"/>
              </a:rPr>
              <a:t>said  to </a:t>
            </a:r>
            <a:r>
              <a:rPr sz="2800" b="1" spc="-5" dirty="0">
                <a:solidFill>
                  <a:srgbClr val="993300"/>
                </a:solidFill>
                <a:latin typeface="Arial"/>
                <a:cs typeface="Arial"/>
              </a:rPr>
              <a:t>be </a:t>
            </a:r>
            <a:r>
              <a:rPr sz="2800" b="1" dirty="0">
                <a:solidFill>
                  <a:srgbClr val="993300"/>
                </a:solidFill>
                <a:latin typeface="Arial"/>
                <a:cs typeface="Arial"/>
              </a:rPr>
              <a:t>even if it is  </a:t>
            </a:r>
            <a:r>
              <a:rPr sz="2800" b="1" spc="-5" dirty="0">
                <a:solidFill>
                  <a:srgbClr val="993300"/>
                </a:solidFill>
                <a:latin typeface="Arial"/>
                <a:cs typeface="Arial"/>
              </a:rPr>
              <a:t>symmetric about  the</a:t>
            </a:r>
            <a:r>
              <a:rPr sz="2800" b="1" spc="-10" dirty="0">
                <a:solidFill>
                  <a:srgbClr val="9933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993300"/>
                </a:solidFill>
                <a:latin typeface="Arial"/>
                <a:cs typeface="Arial"/>
              </a:rPr>
              <a:t>y-axis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680"/>
              </a:spcBef>
            </a:pPr>
            <a:r>
              <a:rPr sz="2800" b="1" spc="-5" dirty="0">
                <a:solidFill>
                  <a:srgbClr val="993300"/>
                </a:solidFill>
                <a:latin typeface="Arial"/>
                <a:cs typeface="Arial"/>
              </a:rPr>
              <a:t>For example cos </a:t>
            </a:r>
            <a:r>
              <a:rPr sz="2800" b="1" dirty="0">
                <a:solidFill>
                  <a:srgbClr val="993300"/>
                </a:solidFill>
                <a:latin typeface="Arial"/>
                <a:cs typeface="Arial"/>
              </a:rPr>
              <a:t>t ,  sec t , t</a:t>
            </a:r>
            <a:r>
              <a:rPr sz="2775" b="1" baseline="25525" dirty="0">
                <a:solidFill>
                  <a:srgbClr val="993300"/>
                </a:solidFill>
                <a:latin typeface="Arial"/>
                <a:cs typeface="Arial"/>
              </a:rPr>
              <a:t>2 </a:t>
            </a:r>
            <a:r>
              <a:rPr sz="2800" b="1" dirty="0">
                <a:solidFill>
                  <a:srgbClr val="993300"/>
                </a:solidFill>
                <a:latin typeface="Arial"/>
                <a:cs typeface="Arial"/>
              </a:rPr>
              <a:t>, t</a:t>
            </a:r>
            <a:r>
              <a:rPr sz="2775" b="1" baseline="25525" dirty="0">
                <a:solidFill>
                  <a:srgbClr val="993300"/>
                </a:solidFill>
                <a:latin typeface="Arial"/>
                <a:cs typeface="Arial"/>
              </a:rPr>
              <a:t>4 </a:t>
            </a:r>
            <a:r>
              <a:rPr sz="2800" b="1" dirty="0">
                <a:solidFill>
                  <a:srgbClr val="993300"/>
                </a:solidFill>
                <a:latin typeface="Arial"/>
                <a:cs typeface="Arial"/>
              </a:rPr>
              <a:t>,</a:t>
            </a:r>
            <a:r>
              <a:rPr sz="2800" b="1" spc="-55" dirty="0">
                <a:solidFill>
                  <a:srgbClr val="9933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993300"/>
                </a:solidFill>
                <a:latin typeface="Arial"/>
                <a:cs typeface="Arial"/>
              </a:rPr>
              <a:t>|t|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6939" y="4515739"/>
            <a:ext cx="2579370" cy="1128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rgbClr val="008000"/>
                </a:solidFill>
                <a:latin typeface="Arial"/>
                <a:cs typeface="Arial"/>
              </a:rPr>
              <a:t>Mat</a:t>
            </a:r>
            <a:r>
              <a:rPr sz="2800" b="1" spc="-5" dirty="0">
                <a:solidFill>
                  <a:srgbClr val="008000"/>
                </a:solidFill>
                <a:latin typeface="Arial"/>
                <a:cs typeface="Arial"/>
              </a:rPr>
              <a:t>h</a:t>
            </a:r>
            <a:r>
              <a:rPr sz="2800" b="1" dirty="0">
                <a:solidFill>
                  <a:srgbClr val="008000"/>
                </a:solidFill>
                <a:latin typeface="Arial"/>
                <a:cs typeface="Arial"/>
              </a:rPr>
              <a:t>e</a:t>
            </a:r>
            <a:r>
              <a:rPr sz="2800" b="1" spc="-5" dirty="0">
                <a:solidFill>
                  <a:srgbClr val="008000"/>
                </a:solidFill>
                <a:latin typeface="Arial"/>
                <a:cs typeface="Arial"/>
              </a:rPr>
              <a:t>m</a:t>
            </a:r>
            <a:r>
              <a:rPr sz="2800" b="1" dirty="0">
                <a:solidFill>
                  <a:srgbClr val="008000"/>
                </a:solidFill>
                <a:latin typeface="Arial"/>
                <a:cs typeface="Arial"/>
              </a:rPr>
              <a:t>atically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  <a:tabLst>
                <a:tab pos="1483995" algn="l"/>
              </a:tabLst>
            </a:pPr>
            <a:r>
              <a:rPr sz="3350" i="1" spc="20" dirty="0">
                <a:solidFill>
                  <a:srgbClr val="FF0000"/>
                </a:solidFill>
                <a:latin typeface="Times New Roman"/>
                <a:cs typeface="Times New Roman"/>
              </a:rPr>
              <a:t>f </a:t>
            </a:r>
            <a:r>
              <a:rPr sz="4400" spc="-175" dirty="0">
                <a:solidFill>
                  <a:srgbClr val="FF0000"/>
                </a:solidFill>
                <a:latin typeface="Symbol"/>
                <a:cs typeface="Symbol"/>
              </a:rPr>
              <a:t></a:t>
            </a:r>
            <a:r>
              <a:rPr sz="3350" spc="-175" dirty="0">
                <a:solidFill>
                  <a:srgbClr val="FF0000"/>
                </a:solidFill>
                <a:latin typeface="Symbol"/>
                <a:cs typeface="Symbol"/>
              </a:rPr>
              <a:t></a:t>
            </a:r>
            <a:r>
              <a:rPr sz="3350" spc="-1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350" i="1" spc="20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350" i="1" spc="-6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-330" dirty="0">
                <a:solidFill>
                  <a:srgbClr val="FF0000"/>
                </a:solidFill>
                <a:latin typeface="Symbol"/>
                <a:cs typeface="Symbol"/>
              </a:rPr>
              <a:t></a:t>
            </a:r>
            <a:r>
              <a:rPr sz="4400" spc="-5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350" spc="40" dirty="0">
                <a:solidFill>
                  <a:srgbClr val="FF0000"/>
                </a:solidFill>
                <a:latin typeface="Symbol"/>
                <a:cs typeface="Symbol"/>
              </a:rPr>
              <a:t></a:t>
            </a:r>
            <a:r>
              <a:rPr sz="3350" spc="4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3350" i="1" spc="20" dirty="0">
                <a:solidFill>
                  <a:srgbClr val="FF0000"/>
                </a:solidFill>
                <a:latin typeface="Times New Roman"/>
                <a:cs typeface="Times New Roman"/>
              </a:rPr>
              <a:t>f </a:t>
            </a:r>
            <a:r>
              <a:rPr sz="4400" spc="-225" dirty="0">
                <a:solidFill>
                  <a:srgbClr val="FF0000"/>
                </a:solidFill>
                <a:latin typeface="Symbol"/>
                <a:cs typeface="Symbol"/>
              </a:rPr>
              <a:t></a:t>
            </a:r>
            <a:r>
              <a:rPr sz="3350" i="1" spc="-22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350" i="1" spc="-6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-330" dirty="0">
                <a:solidFill>
                  <a:srgbClr val="FF0000"/>
                </a:solidFill>
                <a:latin typeface="Symbol"/>
                <a:cs typeface="Symbol"/>
              </a:rPr>
              <a:t></a:t>
            </a:r>
            <a:endParaRPr sz="44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4864" y="347789"/>
            <a:ext cx="28898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solidFill>
                  <a:srgbClr val="008000"/>
                </a:solidFill>
              </a:rPr>
              <a:t>Odd</a:t>
            </a:r>
            <a:r>
              <a:rPr sz="3200" spc="-85" dirty="0">
                <a:solidFill>
                  <a:srgbClr val="008000"/>
                </a:solidFill>
              </a:rPr>
              <a:t> </a:t>
            </a:r>
            <a:r>
              <a:rPr sz="3200" spc="-5" dirty="0">
                <a:solidFill>
                  <a:srgbClr val="008000"/>
                </a:solidFill>
              </a:rPr>
              <a:t>Functions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735002" y="472376"/>
            <a:ext cx="3051810" cy="2799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7470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rgbClr val="993300"/>
                </a:solidFill>
                <a:latin typeface="Arial"/>
                <a:cs typeface="Arial"/>
              </a:rPr>
              <a:t>A </a:t>
            </a:r>
            <a:r>
              <a:rPr sz="2800" b="1" spc="-5" dirty="0">
                <a:solidFill>
                  <a:srgbClr val="993300"/>
                </a:solidFill>
                <a:latin typeface="Arial"/>
                <a:cs typeface="Arial"/>
              </a:rPr>
              <a:t>function </a:t>
            </a:r>
            <a:r>
              <a:rPr sz="2800" b="1" dirty="0">
                <a:solidFill>
                  <a:srgbClr val="993300"/>
                </a:solidFill>
                <a:latin typeface="Arial"/>
                <a:cs typeface="Arial"/>
              </a:rPr>
              <a:t>is</a:t>
            </a:r>
            <a:r>
              <a:rPr sz="2800" b="1" spc="-170" dirty="0">
                <a:solidFill>
                  <a:srgbClr val="9933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993300"/>
                </a:solidFill>
                <a:latin typeface="Arial"/>
                <a:cs typeface="Arial"/>
              </a:rPr>
              <a:t>said  to </a:t>
            </a:r>
            <a:r>
              <a:rPr sz="2800" b="1" spc="-5" dirty="0">
                <a:solidFill>
                  <a:srgbClr val="993300"/>
                </a:solidFill>
                <a:latin typeface="Arial"/>
                <a:cs typeface="Arial"/>
              </a:rPr>
              <a:t>be odd </a:t>
            </a:r>
            <a:r>
              <a:rPr sz="2800" b="1" dirty="0">
                <a:solidFill>
                  <a:srgbClr val="993300"/>
                </a:solidFill>
                <a:latin typeface="Arial"/>
                <a:cs typeface="Arial"/>
              </a:rPr>
              <a:t>if it is  </a:t>
            </a:r>
            <a:r>
              <a:rPr sz="2800" b="1" spc="-5" dirty="0">
                <a:solidFill>
                  <a:srgbClr val="993300"/>
                </a:solidFill>
                <a:latin typeface="Arial"/>
                <a:cs typeface="Arial"/>
              </a:rPr>
              <a:t>symmetric about  the origin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680"/>
              </a:spcBef>
            </a:pPr>
            <a:r>
              <a:rPr sz="2800" b="1" spc="-5" dirty="0">
                <a:solidFill>
                  <a:srgbClr val="993300"/>
                </a:solidFill>
                <a:latin typeface="Arial"/>
                <a:cs typeface="Arial"/>
              </a:rPr>
              <a:t>For example </a:t>
            </a:r>
            <a:r>
              <a:rPr sz="2800" b="1" dirty="0">
                <a:solidFill>
                  <a:srgbClr val="993300"/>
                </a:solidFill>
                <a:latin typeface="Arial"/>
                <a:cs typeface="Arial"/>
              </a:rPr>
              <a:t>sin</a:t>
            </a:r>
            <a:r>
              <a:rPr sz="2800" b="1" spc="-65" dirty="0">
                <a:solidFill>
                  <a:srgbClr val="9933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993300"/>
                </a:solidFill>
                <a:latin typeface="Arial"/>
                <a:cs typeface="Arial"/>
              </a:rPr>
              <a:t>t,  tan t , t , </a:t>
            </a:r>
            <a:r>
              <a:rPr sz="2800" b="1" spc="5" dirty="0">
                <a:solidFill>
                  <a:srgbClr val="993300"/>
                </a:solidFill>
                <a:latin typeface="Arial"/>
                <a:cs typeface="Arial"/>
              </a:rPr>
              <a:t>t</a:t>
            </a:r>
            <a:r>
              <a:rPr sz="2775" b="1" spc="7" baseline="25525" dirty="0">
                <a:solidFill>
                  <a:srgbClr val="993300"/>
                </a:solidFill>
                <a:latin typeface="Arial"/>
                <a:cs typeface="Arial"/>
              </a:rPr>
              <a:t>3 </a:t>
            </a:r>
            <a:r>
              <a:rPr sz="2800" b="1" dirty="0">
                <a:solidFill>
                  <a:srgbClr val="993300"/>
                </a:solidFill>
                <a:latin typeface="Arial"/>
                <a:cs typeface="Arial"/>
              </a:rPr>
              <a:t>,</a:t>
            </a:r>
            <a:r>
              <a:rPr sz="2800" b="1" spc="-90" dirty="0">
                <a:solidFill>
                  <a:srgbClr val="9933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993300"/>
                </a:solidFill>
                <a:latin typeface="Arial"/>
                <a:cs typeface="Arial"/>
              </a:rPr>
              <a:t>…..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4864" y="4701476"/>
            <a:ext cx="2738755" cy="1096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254"/>
              </a:lnSpc>
              <a:spcBef>
                <a:spcPts val="100"/>
              </a:spcBef>
            </a:pPr>
            <a:r>
              <a:rPr sz="2800" b="1" dirty="0">
                <a:solidFill>
                  <a:srgbClr val="008000"/>
                </a:solidFill>
                <a:latin typeface="Arial"/>
                <a:cs typeface="Arial"/>
              </a:rPr>
              <a:t>Mathematically</a:t>
            </a:r>
            <a:endParaRPr sz="2800">
              <a:latin typeface="Arial"/>
              <a:cs typeface="Arial"/>
            </a:endParaRPr>
          </a:p>
          <a:p>
            <a:pPr marL="325120">
              <a:lnSpc>
                <a:spcPts val="5175"/>
              </a:lnSpc>
            </a:pPr>
            <a:r>
              <a:rPr sz="3350" i="1" spc="20" dirty="0">
                <a:solidFill>
                  <a:srgbClr val="993300"/>
                </a:solidFill>
                <a:latin typeface="Times New Roman"/>
                <a:cs typeface="Times New Roman"/>
              </a:rPr>
              <a:t>f</a:t>
            </a:r>
            <a:r>
              <a:rPr sz="3350" i="1" spc="-15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4400" spc="-170" dirty="0">
                <a:solidFill>
                  <a:srgbClr val="993300"/>
                </a:solidFill>
                <a:latin typeface="Symbol"/>
                <a:cs typeface="Symbol"/>
              </a:rPr>
              <a:t></a:t>
            </a:r>
            <a:r>
              <a:rPr sz="3350" spc="-170" dirty="0">
                <a:solidFill>
                  <a:srgbClr val="993300"/>
                </a:solidFill>
                <a:latin typeface="Symbol"/>
                <a:cs typeface="Symbol"/>
              </a:rPr>
              <a:t></a:t>
            </a:r>
            <a:r>
              <a:rPr sz="3350" spc="-245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3350" i="1" spc="20" dirty="0">
                <a:solidFill>
                  <a:srgbClr val="993300"/>
                </a:solidFill>
                <a:latin typeface="Times New Roman"/>
                <a:cs typeface="Times New Roman"/>
              </a:rPr>
              <a:t>t</a:t>
            </a:r>
            <a:r>
              <a:rPr sz="3350" i="1" spc="-545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4400" spc="-330" dirty="0">
                <a:solidFill>
                  <a:srgbClr val="993300"/>
                </a:solidFill>
                <a:latin typeface="Symbol"/>
                <a:cs typeface="Symbol"/>
              </a:rPr>
              <a:t></a:t>
            </a:r>
            <a:r>
              <a:rPr sz="4400" spc="-560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3350" spc="40" dirty="0">
                <a:solidFill>
                  <a:srgbClr val="993300"/>
                </a:solidFill>
                <a:latin typeface="Symbol"/>
                <a:cs typeface="Symbol"/>
              </a:rPr>
              <a:t></a:t>
            </a:r>
            <a:r>
              <a:rPr sz="3350" spc="10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3350" spc="40" dirty="0">
                <a:solidFill>
                  <a:srgbClr val="993300"/>
                </a:solidFill>
                <a:latin typeface="Symbol"/>
                <a:cs typeface="Symbol"/>
              </a:rPr>
              <a:t></a:t>
            </a:r>
            <a:r>
              <a:rPr sz="3350" spc="-65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3350" i="1" spc="20" dirty="0">
                <a:solidFill>
                  <a:srgbClr val="993300"/>
                </a:solidFill>
                <a:latin typeface="Times New Roman"/>
                <a:cs typeface="Times New Roman"/>
              </a:rPr>
              <a:t>f</a:t>
            </a:r>
            <a:r>
              <a:rPr sz="3350" i="1" spc="-15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4400" spc="-225" dirty="0">
                <a:solidFill>
                  <a:srgbClr val="993300"/>
                </a:solidFill>
                <a:latin typeface="Symbol"/>
                <a:cs typeface="Symbol"/>
              </a:rPr>
              <a:t></a:t>
            </a:r>
            <a:r>
              <a:rPr sz="3350" i="1" spc="-225" dirty="0">
                <a:solidFill>
                  <a:srgbClr val="993300"/>
                </a:solidFill>
                <a:latin typeface="Times New Roman"/>
                <a:cs typeface="Times New Roman"/>
              </a:rPr>
              <a:t>t</a:t>
            </a:r>
            <a:r>
              <a:rPr sz="3350" i="1" spc="-550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4400" spc="-330" dirty="0">
                <a:solidFill>
                  <a:srgbClr val="993300"/>
                </a:solidFill>
                <a:latin typeface="Symbol"/>
                <a:cs typeface="Symbol"/>
              </a:rPr>
              <a:t></a:t>
            </a:r>
            <a:endParaRPr sz="4400">
              <a:latin typeface="Symbol"/>
              <a:cs typeface="Symbo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35969" y="1267904"/>
            <a:ext cx="0" cy="2567940"/>
          </a:xfrm>
          <a:custGeom>
            <a:avLst/>
            <a:gdLst/>
            <a:ahLst/>
            <a:cxnLst/>
            <a:rect l="l" t="t" r="r" b="b"/>
            <a:pathLst>
              <a:path h="2567940">
                <a:moveTo>
                  <a:pt x="0" y="0"/>
                </a:moveTo>
                <a:lnTo>
                  <a:pt x="0" y="2567543"/>
                </a:lnTo>
              </a:path>
            </a:pathLst>
          </a:custGeom>
          <a:ln w="258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71250" y="1090363"/>
            <a:ext cx="129539" cy="194310"/>
          </a:xfrm>
          <a:custGeom>
            <a:avLst/>
            <a:gdLst/>
            <a:ahLst/>
            <a:cxnLst/>
            <a:rect l="l" t="t" r="r" b="b"/>
            <a:pathLst>
              <a:path w="129539" h="194309">
                <a:moveTo>
                  <a:pt x="129438" y="193681"/>
                </a:moveTo>
                <a:lnTo>
                  <a:pt x="0" y="193681"/>
                </a:lnTo>
                <a:lnTo>
                  <a:pt x="64706" y="0"/>
                </a:lnTo>
                <a:lnTo>
                  <a:pt x="129438" y="1936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5652" y="2310401"/>
            <a:ext cx="4102735" cy="0"/>
          </a:xfrm>
          <a:custGeom>
            <a:avLst/>
            <a:gdLst/>
            <a:ahLst/>
            <a:cxnLst/>
            <a:rect l="l" t="t" r="r" b="b"/>
            <a:pathLst>
              <a:path w="4102735">
                <a:moveTo>
                  <a:pt x="0" y="0"/>
                </a:moveTo>
                <a:lnTo>
                  <a:pt x="4102666" y="0"/>
                </a:lnTo>
              </a:path>
            </a:pathLst>
          </a:custGeom>
          <a:ln w="258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2140" y="2245854"/>
            <a:ext cx="194310" cy="129539"/>
          </a:xfrm>
          <a:custGeom>
            <a:avLst/>
            <a:gdLst/>
            <a:ahLst/>
            <a:cxnLst/>
            <a:rect l="l" t="t" r="r" b="b"/>
            <a:pathLst>
              <a:path w="194310" h="129539">
                <a:moveTo>
                  <a:pt x="0" y="129120"/>
                </a:moveTo>
                <a:lnTo>
                  <a:pt x="0" y="0"/>
                </a:lnTo>
                <a:lnTo>
                  <a:pt x="194157" y="64560"/>
                </a:lnTo>
                <a:lnTo>
                  <a:pt x="0" y="1291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35969" y="1547879"/>
            <a:ext cx="2049145" cy="1316990"/>
          </a:xfrm>
          <a:custGeom>
            <a:avLst/>
            <a:gdLst/>
            <a:ahLst/>
            <a:cxnLst/>
            <a:rect l="l" t="t" r="r" b="b"/>
            <a:pathLst>
              <a:path w="2049145" h="1316989">
                <a:moveTo>
                  <a:pt x="0" y="762523"/>
                </a:moveTo>
                <a:lnTo>
                  <a:pt x="68447" y="783453"/>
                </a:lnTo>
                <a:lnTo>
                  <a:pt x="130042" y="806811"/>
                </a:lnTo>
                <a:lnTo>
                  <a:pt x="185382" y="832279"/>
                </a:lnTo>
                <a:lnTo>
                  <a:pt x="235062" y="859538"/>
                </a:lnTo>
                <a:lnTo>
                  <a:pt x="279678" y="888266"/>
                </a:lnTo>
                <a:lnTo>
                  <a:pt x="319824" y="918146"/>
                </a:lnTo>
                <a:lnTo>
                  <a:pt x="356097" y="948857"/>
                </a:lnTo>
                <a:lnTo>
                  <a:pt x="389093" y="980081"/>
                </a:lnTo>
                <a:lnTo>
                  <a:pt x="419406" y="1011498"/>
                </a:lnTo>
                <a:lnTo>
                  <a:pt x="447633" y="1042788"/>
                </a:lnTo>
                <a:lnTo>
                  <a:pt x="474369" y="1073632"/>
                </a:lnTo>
                <a:lnTo>
                  <a:pt x="500210" y="1103710"/>
                </a:lnTo>
                <a:lnTo>
                  <a:pt x="525751" y="1132704"/>
                </a:lnTo>
                <a:lnTo>
                  <a:pt x="588714" y="1195686"/>
                </a:lnTo>
                <a:lnTo>
                  <a:pt x="627440" y="1227363"/>
                </a:lnTo>
                <a:lnTo>
                  <a:pt x="667654" y="1254917"/>
                </a:lnTo>
                <a:lnTo>
                  <a:pt x="709244" y="1277943"/>
                </a:lnTo>
                <a:lnTo>
                  <a:pt x="752098" y="1296036"/>
                </a:lnTo>
                <a:lnTo>
                  <a:pt x="796104" y="1308791"/>
                </a:lnTo>
                <a:lnTo>
                  <a:pt x="841149" y="1315802"/>
                </a:lnTo>
                <a:lnTo>
                  <a:pt x="887122" y="1316665"/>
                </a:lnTo>
                <a:lnTo>
                  <a:pt x="933910" y="1310974"/>
                </a:lnTo>
                <a:lnTo>
                  <a:pt x="981401" y="1298323"/>
                </a:lnTo>
                <a:lnTo>
                  <a:pt x="1021926" y="1282036"/>
                </a:lnTo>
                <a:lnTo>
                  <a:pt x="1062519" y="1260964"/>
                </a:lnTo>
                <a:lnTo>
                  <a:pt x="1102827" y="1235576"/>
                </a:lnTo>
                <a:lnTo>
                  <a:pt x="1142495" y="1206341"/>
                </a:lnTo>
                <a:lnTo>
                  <a:pt x="1181171" y="1173729"/>
                </a:lnTo>
                <a:lnTo>
                  <a:pt x="1218499" y="1138207"/>
                </a:lnTo>
                <a:lnTo>
                  <a:pt x="1254126" y="1100246"/>
                </a:lnTo>
                <a:lnTo>
                  <a:pt x="1287698" y="1060314"/>
                </a:lnTo>
                <a:lnTo>
                  <a:pt x="1318860" y="1018880"/>
                </a:lnTo>
                <a:lnTo>
                  <a:pt x="1345315" y="979588"/>
                </a:lnTo>
                <a:lnTo>
                  <a:pt x="1369620" y="939533"/>
                </a:lnTo>
                <a:lnTo>
                  <a:pt x="1391991" y="898837"/>
                </a:lnTo>
                <a:lnTo>
                  <a:pt x="1412643" y="857621"/>
                </a:lnTo>
                <a:lnTo>
                  <a:pt x="1431789" y="816006"/>
                </a:lnTo>
                <a:lnTo>
                  <a:pt x="1449645" y="774113"/>
                </a:lnTo>
                <a:lnTo>
                  <a:pt x="1466424" y="732062"/>
                </a:lnTo>
                <a:lnTo>
                  <a:pt x="1482342" y="689976"/>
                </a:lnTo>
                <a:lnTo>
                  <a:pt x="1497612" y="647974"/>
                </a:lnTo>
                <a:lnTo>
                  <a:pt x="1512449" y="606179"/>
                </a:lnTo>
                <a:lnTo>
                  <a:pt x="1527068" y="564711"/>
                </a:lnTo>
                <a:lnTo>
                  <a:pt x="1541683" y="523691"/>
                </a:lnTo>
                <a:lnTo>
                  <a:pt x="1556508" y="483241"/>
                </a:lnTo>
                <a:lnTo>
                  <a:pt x="1571759" y="443481"/>
                </a:lnTo>
                <a:lnTo>
                  <a:pt x="1587649" y="404532"/>
                </a:lnTo>
                <a:lnTo>
                  <a:pt x="1604393" y="366516"/>
                </a:lnTo>
                <a:lnTo>
                  <a:pt x="1622206" y="329553"/>
                </a:lnTo>
                <a:lnTo>
                  <a:pt x="1641301" y="293765"/>
                </a:lnTo>
                <a:lnTo>
                  <a:pt x="1661895" y="259273"/>
                </a:lnTo>
                <a:lnTo>
                  <a:pt x="1684200" y="226198"/>
                </a:lnTo>
                <a:lnTo>
                  <a:pt x="1708431" y="194660"/>
                </a:lnTo>
                <a:lnTo>
                  <a:pt x="1734804" y="164781"/>
                </a:lnTo>
                <a:lnTo>
                  <a:pt x="1763532" y="136683"/>
                </a:lnTo>
                <a:lnTo>
                  <a:pt x="1794829" y="110485"/>
                </a:lnTo>
                <a:lnTo>
                  <a:pt x="1828912" y="86309"/>
                </a:lnTo>
                <a:lnTo>
                  <a:pt x="1865993" y="64277"/>
                </a:lnTo>
                <a:lnTo>
                  <a:pt x="1906287" y="44508"/>
                </a:lnTo>
                <a:lnTo>
                  <a:pt x="1950009" y="27125"/>
                </a:lnTo>
                <a:lnTo>
                  <a:pt x="1997374" y="12249"/>
                </a:lnTo>
                <a:lnTo>
                  <a:pt x="2048595" y="0"/>
                </a:lnTo>
              </a:path>
            </a:pathLst>
          </a:custGeom>
          <a:ln w="46516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87373" y="1756260"/>
            <a:ext cx="2049145" cy="1316990"/>
          </a:xfrm>
          <a:custGeom>
            <a:avLst/>
            <a:gdLst/>
            <a:ahLst/>
            <a:cxnLst/>
            <a:rect l="l" t="t" r="r" b="b"/>
            <a:pathLst>
              <a:path w="2049145" h="1316989">
                <a:moveTo>
                  <a:pt x="2048595" y="554142"/>
                </a:moveTo>
                <a:lnTo>
                  <a:pt x="1980148" y="533212"/>
                </a:lnTo>
                <a:lnTo>
                  <a:pt x="1918552" y="509853"/>
                </a:lnTo>
                <a:lnTo>
                  <a:pt x="1863212" y="484385"/>
                </a:lnTo>
                <a:lnTo>
                  <a:pt x="1813532" y="457127"/>
                </a:lnTo>
                <a:lnTo>
                  <a:pt x="1768917" y="428398"/>
                </a:lnTo>
                <a:lnTo>
                  <a:pt x="1728770" y="398519"/>
                </a:lnTo>
                <a:lnTo>
                  <a:pt x="1692497" y="367807"/>
                </a:lnTo>
                <a:lnTo>
                  <a:pt x="1659502" y="336583"/>
                </a:lnTo>
                <a:lnTo>
                  <a:pt x="1629188" y="305167"/>
                </a:lnTo>
                <a:lnTo>
                  <a:pt x="1600961" y="273877"/>
                </a:lnTo>
                <a:lnTo>
                  <a:pt x="1574225" y="243033"/>
                </a:lnTo>
                <a:lnTo>
                  <a:pt x="1548384" y="212955"/>
                </a:lnTo>
                <a:lnTo>
                  <a:pt x="1522843" y="183961"/>
                </a:lnTo>
                <a:lnTo>
                  <a:pt x="1459881" y="120978"/>
                </a:lnTo>
                <a:lnTo>
                  <a:pt x="1421155" y="89302"/>
                </a:lnTo>
                <a:lnTo>
                  <a:pt x="1380941" y="61748"/>
                </a:lnTo>
                <a:lnTo>
                  <a:pt x="1339351" y="38722"/>
                </a:lnTo>
                <a:lnTo>
                  <a:pt x="1296497" y="20629"/>
                </a:lnTo>
                <a:lnTo>
                  <a:pt x="1252491" y="7874"/>
                </a:lnTo>
                <a:lnTo>
                  <a:pt x="1207445" y="862"/>
                </a:lnTo>
                <a:lnTo>
                  <a:pt x="1161473" y="0"/>
                </a:lnTo>
                <a:lnTo>
                  <a:pt x="1114684" y="5691"/>
                </a:lnTo>
                <a:lnTo>
                  <a:pt x="1067193" y="18341"/>
                </a:lnTo>
                <a:lnTo>
                  <a:pt x="1026666" y="34629"/>
                </a:lnTo>
                <a:lnTo>
                  <a:pt x="986071" y="55701"/>
                </a:lnTo>
                <a:lnTo>
                  <a:pt x="945762" y="81089"/>
                </a:lnTo>
                <a:lnTo>
                  <a:pt x="906094" y="110323"/>
                </a:lnTo>
                <a:lnTo>
                  <a:pt x="867420" y="142936"/>
                </a:lnTo>
                <a:lnTo>
                  <a:pt x="830093" y="178457"/>
                </a:lnTo>
                <a:lnTo>
                  <a:pt x="794467" y="216418"/>
                </a:lnTo>
                <a:lnTo>
                  <a:pt x="760896" y="256351"/>
                </a:lnTo>
                <a:lnTo>
                  <a:pt x="729734" y="297785"/>
                </a:lnTo>
                <a:lnTo>
                  <a:pt x="703280" y="337077"/>
                </a:lnTo>
                <a:lnTo>
                  <a:pt x="678974" y="377132"/>
                </a:lnTo>
                <a:lnTo>
                  <a:pt x="656603" y="417827"/>
                </a:lnTo>
                <a:lnTo>
                  <a:pt x="635952" y="459043"/>
                </a:lnTo>
                <a:lnTo>
                  <a:pt x="616805" y="500659"/>
                </a:lnTo>
                <a:lnTo>
                  <a:pt x="598950" y="542552"/>
                </a:lnTo>
                <a:lnTo>
                  <a:pt x="582170" y="584602"/>
                </a:lnTo>
                <a:lnTo>
                  <a:pt x="566253" y="626689"/>
                </a:lnTo>
                <a:lnTo>
                  <a:pt x="550983" y="668690"/>
                </a:lnTo>
                <a:lnTo>
                  <a:pt x="536146" y="710485"/>
                </a:lnTo>
                <a:lnTo>
                  <a:pt x="521527" y="751954"/>
                </a:lnTo>
                <a:lnTo>
                  <a:pt x="506912" y="792973"/>
                </a:lnTo>
                <a:lnTo>
                  <a:pt x="492087" y="833424"/>
                </a:lnTo>
                <a:lnTo>
                  <a:pt x="476836" y="873184"/>
                </a:lnTo>
                <a:lnTo>
                  <a:pt x="460946" y="912133"/>
                </a:lnTo>
                <a:lnTo>
                  <a:pt x="444202" y="950149"/>
                </a:lnTo>
                <a:lnTo>
                  <a:pt x="426389" y="987111"/>
                </a:lnTo>
                <a:lnTo>
                  <a:pt x="407293" y="1022899"/>
                </a:lnTo>
                <a:lnTo>
                  <a:pt x="386700" y="1057391"/>
                </a:lnTo>
                <a:lnTo>
                  <a:pt x="364395" y="1090467"/>
                </a:lnTo>
                <a:lnTo>
                  <a:pt x="340163" y="1122004"/>
                </a:lnTo>
                <a:lnTo>
                  <a:pt x="313791" y="1151883"/>
                </a:lnTo>
                <a:lnTo>
                  <a:pt x="285063" y="1179982"/>
                </a:lnTo>
                <a:lnTo>
                  <a:pt x="253765" y="1206180"/>
                </a:lnTo>
                <a:lnTo>
                  <a:pt x="219683" y="1230355"/>
                </a:lnTo>
                <a:lnTo>
                  <a:pt x="182602" y="1252388"/>
                </a:lnTo>
                <a:lnTo>
                  <a:pt x="142308" y="1272156"/>
                </a:lnTo>
                <a:lnTo>
                  <a:pt x="98585" y="1289539"/>
                </a:lnTo>
                <a:lnTo>
                  <a:pt x="51221" y="1304416"/>
                </a:lnTo>
                <a:lnTo>
                  <a:pt x="0" y="1316665"/>
                </a:lnTo>
              </a:path>
            </a:pathLst>
          </a:custGeom>
          <a:ln w="46516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885182" y="2441617"/>
            <a:ext cx="182880" cy="3873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350" spc="10" dirty="0">
                <a:latin typeface="Symbol"/>
                <a:cs typeface="Symbol"/>
              </a:rPr>
              <a:t></a:t>
            </a:r>
            <a:endParaRPr sz="235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60181" y="1072638"/>
            <a:ext cx="467995" cy="3873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350" dirty="0">
                <a:latin typeface="Arial"/>
                <a:cs typeface="Arial"/>
              </a:rPr>
              <a:t>f</a:t>
            </a:r>
            <a:r>
              <a:rPr sz="2350" spc="5" dirty="0">
                <a:latin typeface="Arial"/>
                <a:cs typeface="Arial"/>
              </a:rPr>
              <a:t>(</a:t>
            </a:r>
            <a:r>
              <a:rPr sz="2350" spc="10" dirty="0">
                <a:latin typeface="Symbol"/>
                <a:cs typeface="Symbol"/>
              </a:rPr>
              <a:t></a:t>
            </a:r>
            <a:endParaRPr sz="23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4864" y="454913"/>
            <a:ext cx="7051675" cy="17329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442335" algn="l"/>
              </a:tabLst>
            </a:pPr>
            <a:r>
              <a:rPr sz="2800" spc="-5" dirty="0">
                <a:solidFill>
                  <a:srgbClr val="0000FF"/>
                </a:solidFill>
              </a:rPr>
              <a:t>Even functions </a:t>
            </a:r>
            <a:r>
              <a:rPr sz="2800" dirty="0">
                <a:solidFill>
                  <a:srgbClr val="0000FF"/>
                </a:solidFill>
              </a:rPr>
              <a:t>can </a:t>
            </a:r>
            <a:r>
              <a:rPr sz="2800" spc="-5" dirty="0">
                <a:solidFill>
                  <a:srgbClr val="0000FF"/>
                </a:solidFill>
              </a:rPr>
              <a:t>solely be represented  by cosine waves because, cosine waves  </a:t>
            </a:r>
            <a:r>
              <a:rPr sz="2800" dirty="0">
                <a:solidFill>
                  <a:srgbClr val="0000FF"/>
                </a:solidFill>
              </a:rPr>
              <a:t>are</a:t>
            </a:r>
            <a:r>
              <a:rPr sz="2800" spc="5" dirty="0">
                <a:solidFill>
                  <a:srgbClr val="0000FF"/>
                </a:solidFill>
              </a:rPr>
              <a:t> </a:t>
            </a:r>
            <a:r>
              <a:rPr sz="2800" dirty="0">
                <a:solidFill>
                  <a:srgbClr val="0000FF"/>
                </a:solidFill>
              </a:rPr>
              <a:t>even</a:t>
            </a:r>
            <a:r>
              <a:rPr sz="2800" spc="15" dirty="0">
                <a:solidFill>
                  <a:srgbClr val="0000FF"/>
                </a:solidFill>
              </a:rPr>
              <a:t> </a:t>
            </a:r>
            <a:r>
              <a:rPr sz="2800" spc="-5" dirty="0">
                <a:solidFill>
                  <a:srgbClr val="0000FF"/>
                </a:solidFill>
              </a:rPr>
              <a:t>functions.	</a:t>
            </a:r>
            <a:r>
              <a:rPr sz="2800" dirty="0">
                <a:solidFill>
                  <a:srgbClr val="0000FF"/>
                </a:solidFill>
              </a:rPr>
              <a:t>A </a:t>
            </a:r>
            <a:r>
              <a:rPr sz="2800" spc="-5" dirty="0">
                <a:solidFill>
                  <a:srgbClr val="0000FF"/>
                </a:solidFill>
              </a:rPr>
              <a:t>sum of </a:t>
            </a:r>
            <a:r>
              <a:rPr sz="2800" dirty="0">
                <a:solidFill>
                  <a:srgbClr val="0000FF"/>
                </a:solidFill>
              </a:rPr>
              <a:t>even  </a:t>
            </a:r>
            <a:r>
              <a:rPr sz="2800" spc="-5" dirty="0">
                <a:solidFill>
                  <a:srgbClr val="0000FF"/>
                </a:solidFill>
              </a:rPr>
              <a:t>functions </a:t>
            </a:r>
            <a:r>
              <a:rPr sz="2800" dirty="0">
                <a:solidFill>
                  <a:srgbClr val="0000FF"/>
                </a:solidFill>
              </a:rPr>
              <a:t>is </a:t>
            </a:r>
            <a:r>
              <a:rPr sz="2800" spc="-5" dirty="0">
                <a:solidFill>
                  <a:srgbClr val="0000FF"/>
                </a:solidFill>
              </a:rPr>
              <a:t>another </a:t>
            </a:r>
            <a:r>
              <a:rPr sz="2800" dirty="0">
                <a:solidFill>
                  <a:srgbClr val="0000FF"/>
                </a:solidFill>
              </a:rPr>
              <a:t>even</a:t>
            </a:r>
            <a:r>
              <a:rPr sz="2800" spc="25" dirty="0">
                <a:solidFill>
                  <a:srgbClr val="0000FF"/>
                </a:solidFill>
              </a:rPr>
              <a:t> </a:t>
            </a:r>
            <a:r>
              <a:rPr sz="2800" spc="-5" dirty="0">
                <a:solidFill>
                  <a:srgbClr val="0000FF"/>
                </a:solidFill>
              </a:rPr>
              <a:t>function.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1189526" y="2481262"/>
            <a:ext cx="2540" cy="204470"/>
          </a:xfrm>
          <a:custGeom>
            <a:avLst/>
            <a:gdLst/>
            <a:ahLst/>
            <a:cxnLst/>
            <a:rect l="l" t="t" r="r" b="b"/>
            <a:pathLst>
              <a:path w="2540" h="204469">
                <a:moveTo>
                  <a:pt x="0" y="0"/>
                </a:moveTo>
                <a:lnTo>
                  <a:pt x="2425" y="20424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89526" y="5344502"/>
            <a:ext cx="2540" cy="204470"/>
          </a:xfrm>
          <a:custGeom>
            <a:avLst/>
            <a:gdLst/>
            <a:ahLst/>
            <a:cxnLst/>
            <a:rect l="l" t="t" r="r" b="b"/>
            <a:pathLst>
              <a:path w="2540" h="204470">
                <a:moveTo>
                  <a:pt x="0" y="0"/>
                </a:moveTo>
                <a:lnTo>
                  <a:pt x="2425" y="20424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37899" y="2481262"/>
            <a:ext cx="2540" cy="204470"/>
          </a:xfrm>
          <a:custGeom>
            <a:avLst/>
            <a:gdLst/>
            <a:ahLst/>
            <a:cxnLst/>
            <a:rect l="l" t="t" r="r" b="b"/>
            <a:pathLst>
              <a:path w="2539" h="204469">
                <a:moveTo>
                  <a:pt x="0" y="0"/>
                </a:moveTo>
                <a:lnTo>
                  <a:pt x="2425" y="20424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37899" y="5344502"/>
            <a:ext cx="2540" cy="204470"/>
          </a:xfrm>
          <a:custGeom>
            <a:avLst/>
            <a:gdLst/>
            <a:ahLst/>
            <a:cxnLst/>
            <a:rect l="l" t="t" r="r" b="b"/>
            <a:pathLst>
              <a:path w="2539" h="204470">
                <a:moveTo>
                  <a:pt x="0" y="0"/>
                </a:moveTo>
                <a:lnTo>
                  <a:pt x="2425" y="20424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283854" y="2481262"/>
            <a:ext cx="2540" cy="204470"/>
          </a:xfrm>
          <a:custGeom>
            <a:avLst/>
            <a:gdLst/>
            <a:ahLst/>
            <a:cxnLst/>
            <a:rect l="l" t="t" r="r" b="b"/>
            <a:pathLst>
              <a:path w="2540" h="204469">
                <a:moveTo>
                  <a:pt x="0" y="0"/>
                </a:moveTo>
                <a:lnTo>
                  <a:pt x="2425" y="20424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83854" y="5344502"/>
            <a:ext cx="2540" cy="204470"/>
          </a:xfrm>
          <a:custGeom>
            <a:avLst/>
            <a:gdLst/>
            <a:ahLst/>
            <a:cxnLst/>
            <a:rect l="l" t="t" r="r" b="b"/>
            <a:pathLst>
              <a:path w="2540" h="204470">
                <a:moveTo>
                  <a:pt x="0" y="0"/>
                </a:moveTo>
                <a:lnTo>
                  <a:pt x="2425" y="20424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89526" y="5282247"/>
            <a:ext cx="380365" cy="2540"/>
          </a:xfrm>
          <a:custGeom>
            <a:avLst/>
            <a:gdLst/>
            <a:ahLst/>
            <a:cxnLst/>
            <a:rect l="l" t="t" r="r" b="b"/>
            <a:pathLst>
              <a:path w="380365" h="2539">
                <a:moveTo>
                  <a:pt x="0" y="0"/>
                </a:moveTo>
                <a:lnTo>
                  <a:pt x="380276" y="1943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942338" y="5282247"/>
            <a:ext cx="380365" cy="2540"/>
          </a:xfrm>
          <a:custGeom>
            <a:avLst/>
            <a:gdLst/>
            <a:ahLst/>
            <a:cxnLst/>
            <a:rect l="l" t="t" r="r" b="b"/>
            <a:pathLst>
              <a:path w="380365" h="2539">
                <a:moveTo>
                  <a:pt x="0" y="0"/>
                </a:moveTo>
                <a:lnTo>
                  <a:pt x="380276" y="1943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89526" y="4014025"/>
            <a:ext cx="380365" cy="2540"/>
          </a:xfrm>
          <a:custGeom>
            <a:avLst/>
            <a:gdLst/>
            <a:ahLst/>
            <a:cxnLst/>
            <a:rect l="l" t="t" r="r" b="b"/>
            <a:pathLst>
              <a:path w="380365" h="2539">
                <a:moveTo>
                  <a:pt x="0" y="0"/>
                </a:moveTo>
                <a:lnTo>
                  <a:pt x="380276" y="1943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42338" y="4014025"/>
            <a:ext cx="380365" cy="2540"/>
          </a:xfrm>
          <a:custGeom>
            <a:avLst/>
            <a:gdLst/>
            <a:ahLst/>
            <a:cxnLst/>
            <a:rect l="l" t="t" r="r" b="b"/>
            <a:pathLst>
              <a:path w="380365" h="2539">
                <a:moveTo>
                  <a:pt x="0" y="0"/>
                </a:moveTo>
                <a:lnTo>
                  <a:pt x="380276" y="1943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89526" y="2726347"/>
            <a:ext cx="380365" cy="2540"/>
          </a:xfrm>
          <a:custGeom>
            <a:avLst/>
            <a:gdLst/>
            <a:ahLst/>
            <a:cxnLst/>
            <a:rect l="l" t="t" r="r" b="b"/>
            <a:pathLst>
              <a:path w="380365" h="2539">
                <a:moveTo>
                  <a:pt x="0" y="0"/>
                </a:moveTo>
                <a:lnTo>
                  <a:pt x="380276" y="1943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42338" y="2726347"/>
            <a:ext cx="380365" cy="2540"/>
          </a:xfrm>
          <a:custGeom>
            <a:avLst/>
            <a:gdLst/>
            <a:ahLst/>
            <a:cxnLst/>
            <a:rect l="l" t="t" r="r" b="b"/>
            <a:pathLst>
              <a:path w="380365" h="2539">
                <a:moveTo>
                  <a:pt x="0" y="0"/>
                </a:moveTo>
                <a:lnTo>
                  <a:pt x="380276" y="1943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20672" y="5712127"/>
            <a:ext cx="191770" cy="2540"/>
          </a:xfrm>
          <a:custGeom>
            <a:avLst/>
            <a:gdLst/>
            <a:ahLst/>
            <a:cxnLst/>
            <a:rect l="l" t="t" r="r" b="b"/>
            <a:pathLst>
              <a:path w="191769" h="2539">
                <a:moveTo>
                  <a:pt x="-12700" y="971"/>
                </a:moveTo>
                <a:lnTo>
                  <a:pt x="204050" y="971"/>
                </a:lnTo>
              </a:path>
            </a:pathLst>
          </a:custGeom>
          <a:ln w="273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138072" y="5570027"/>
            <a:ext cx="241935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-5" dirty="0">
                <a:latin typeface="Times New Roman"/>
                <a:cs typeface="Times New Roman"/>
              </a:rPr>
              <a:t>10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86527" y="5570027"/>
            <a:ext cx="133350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-5" dirty="0">
                <a:latin typeface="Times New Roman"/>
                <a:cs typeface="Times New Roman"/>
              </a:rPr>
              <a:t>0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18749" y="5570027"/>
            <a:ext cx="241935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-5" dirty="0">
                <a:latin typeface="Times New Roman"/>
                <a:cs typeface="Times New Roman"/>
              </a:rPr>
              <a:t>10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01650" y="5282247"/>
            <a:ext cx="191770" cy="2540"/>
          </a:xfrm>
          <a:custGeom>
            <a:avLst/>
            <a:gdLst/>
            <a:ahLst/>
            <a:cxnLst/>
            <a:rect l="l" t="t" r="r" b="b"/>
            <a:pathLst>
              <a:path w="191770" h="2539">
                <a:moveTo>
                  <a:pt x="-12700" y="971"/>
                </a:moveTo>
                <a:lnTo>
                  <a:pt x="204050" y="971"/>
                </a:lnTo>
              </a:path>
            </a:pathLst>
          </a:custGeom>
          <a:ln w="273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19048" y="5140147"/>
            <a:ext cx="133350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-5" dirty="0">
                <a:latin typeface="Times New Roman"/>
                <a:cs typeface="Times New Roman"/>
              </a:rPr>
              <a:t>5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55492" y="3871933"/>
            <a:ext cx="133350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-5" dirty="0">
                <a:latin typeface="Times New Roman"/>
                <a:cs typeface="Times New Roman"/>
              </a:rPr>
              <a:t>0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55492" y="2584311"/>
            <a:ext cx="133350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-5" dirty="0">
                <a:latin typeface="Times New Roman"/>
                <a:cs typeface="Times New Roman"/>
              </a:rPr>
              <a:t>5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189520" y="2481262"/>
            <a:ext cx="7133590" cy="3067685"/>
          </a:xfrm>
          <a:custGeom>
            <a:avLst/>
            <a:gdLst/>
            <a:ahLst/>
            <a:cxnLst/>
            <a:rect l="l" t="t" r="r" b="b"/>
            <a:pathLst>
              <a:path w="7133590" h="3067685">
                <a:moveTo>
                  <a:pt x="0" y="0"/>
                </a:moveTo>
                <a:lnTo>
                  <a:pt x="7133082" y="0"/>
                </a:lnTo>
                <a:lnTo>
                  <a:pt x="7133082" y="3067469"/>
                </a:lnTo>
                <a:lnTo>
                  <a:pt x="0" y="3067469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25858" y="2726347"/>
            <a:ext cx="7136130" cy="2556510"/>
          </a:xfrm>
          <a:custGeom>
            <a:avLst/>
            <a:gdLst/>
            <a:ahLst/>
            <a:cxnLst/>
            <a:rect l="l" t="t" r="r" b="b"/>
            <a:pathLst>
              <a:path w="7136130" h="2556510">
                <a:moveTo>
                  <a:pt x="0" y="2351430"/>
                </a:moveTo>
                <a:lnTo>
                  <a:pt x="0" y="2371877"/>
                </a:lnTo>
                <a:lnTo>
                  <a:pt x="0" y="2392324"/>
                </a:lnTo>
                <a:lnTo>
                  <a:pt x="0" y="2412771"/>
                </a:lnTo>
                <a:lnTo>
                  <a:pt x="38163" y="2433218"/>
                </a:lnTo>
                <a:lnTo>
                  <a:pt x="38163" y="2453665"/>
                </a:lnTo>
                <a:lnTo>
                  <a:pt x="38163" y="2474112"/>
                </a:lnTo>
                <a:lnTo>
                  <a:pt x="76314" y="2474112"/>
                </a:lnTo>
                <a:lnTo>
                  <a:pt x="76314" y="2494559"/>
                </a:lnTo>
                <a:lnTo>
                  <a:pt x="76314" y="2515006"/>
                </a:lnTo>
                <a:lnTo>
                  <a:pt x="114477" y="2515006"/>
                </a:lnTo>
                <a:lnTo>
                  <a:pt x="114477" y="2535453"/>
                </a:lnTo>
                <a:lnTo>
                  <a:pt x="152628" y="2535453"/>
                </a:lnTo>
                <a:lnTo>
                  <a:pt x="152628" y="2555900"/>
                </a:lnTo>
                <a:lnTo>
                  <a:pt x="190792" y="2555900"/>
                </a:lnTo>
                <a:lnTo>
                  <a:pt x="228942" y="2555900"/>
                </a:lnTo>
                <a:lnTo>
                  <a:pt x="228942" y="2535453"/>
                </a:lnTo>
                <a:lnTo>
                  <a:pt x="267106" y="2535453"/>
                </a:lnTo>
                <a:lnTo>
                  <a:pt x="267106" y="2515006"/>
                </a:lnTo>
                <a:lnTo>
                  <a:pt x="305257" y="2494559"/>
                </a:lnTo>
                <a:lnTo>
                  <a:pt x="305257" y="2474112"/>
                </a:lnTo>
                <a:lnTo>
                  <a:pt x="305257" y="2453665"/>
                </a:lnTo>
                <a:lnTo>
                  <a:pt x="343420" y="2453665"/>
                </a:lnTo>
                <a:lnTo>
                  <a:pt x="343420" y="2433218"/>
                </a:lnTo>
                <a:lnTo>
                  <a:pt x="343420" y="2412771"/>
                </a:lnTo>
                <a:lnTo>
                  <a:pt x="381571" y="2392324"/>
                </a:lnTo>
                <a:lnTo>
                  <a:pt x="381571" y="2371877"/>
                </a:lnTo>
                <a:lnTo>
                  <a:pt x="381571" y="2351430"/>
                </a:lnTo>
                <a:lnTo>
                  <a:pt x="419734" y="2330983"/>
                </a:lnTo>
                <a:lnTo>
                  <a:pt x="419734" y="2310536"/>
                </a:lnTo>
                <a:lnTo>
                  <a:pt x="419734" y="2290089"/>
                </a:lnTo>
                <a:lnTo>
                  <a:pt x="419734" y="2269642"/>
                </a:lnTo>
                <a:lnTo>
                  <a:pt x="419734" y="2249195"/>
                </a:lnTo>
                <a:lnTo>
                  <a:pt x="457898" y="2228748"/>
                </a:lnTo>
                <a:lnTo>
                  <a:pt x="457898" y="2208301"/>
                </a:lnTo>
                <a:lnTo>
                  <a:pt x="457898" y="2187854"/>
                </a:lnTo>
                <a:lnTo>
                  <a:pt x="457898" y="2167407"/>
                </a:lnTo>
                <a:lnTo>
                  <a:pt x="496049" y="2146960"/>
                </a:lnTo>
                <a:lnTo>
                  <a:pt x="496049" y="2126513"/>
                </a:lnTo>
                <a:lnTo>
                  <a:pt x="496049" y="2106066"/>
                </a:lnTo>
                <a:lnTo>
                  <a:pt x="496049" y="2085619"/>
                </a:lnTo>
                <a:lnTo>
                  <a:pt x="496049" y="2065172"/>
                </a:lnTo>
                <a:lnTo>
                  <a:pt x="534212" y="2044725"/>
                </a:lnTo>
                <a:lnTo>
                  <a:pt x="534212" y="1942490"/>
                </a:lnTo>
                <a:lnTo>
                  <a:pt x="572363" y="1922043"/>
                </a:lnTo>
                <a:lnTo>
                  <a:pt x="572363" y="1901596"/>
                </a:lnTo>
                <a:lnTo>
                  <a:pt x="572363" y="1881149"/>
                </a:lnTo>
                <a:lnTo>
                  <a:pt x="572363" y="1860702"/>
                </a:lnTo>
                <a:lnTo>
                  <a:pt x="572363" y="1819808"/>
                </a:lnTo>
                <a:lnTo>
                  <a:pt x="610527" y="1799348"/>
                </a:lnTo>
                <a:lnTo>
                  <a:pt x="610527" y="1778901"/>
                </a:lnTo>
                <a:lnTo>
                  <a:pt x="610527" y="1758454"/>
                </a:lnTo>
                <a:lnTo>
                  <a:pt x="610527" y="1738007"/>
                </a:lnTo>
                <a:lnTo>
                  <a:pt x="610527" y="1717560"/>
                </a:lnTo>
                <a:lnTo>
                  <a:pt x="648677" y="1697113"/>
                </a:lnTo>
                <a:lnTo>
                  <a:pt x="648677" y="1574431"/>
                </a:lnTo>
                <a:lnTo>
                  <a:pt x="686841" y="1533537"/>
                </a:lnTo>
                <a:lnTo>
                  <a:pt x="686841" y="1513090"/>
                </a:lnTo>
                <a:lnTo>
                  <a:pt x="686841" y="1492643"/>
                </a:lnTo>
                <a:lnTo>
                  <a:pt x="686841" y="1472196"/>
                </a:lnTo>
                <a:lnTo>
                  <a:pt x="686841" y="1431302"/>
                </a:lnTo>
                <a:lnTo>
                  <a:pt x="724992" y="1410855"/>
                </a:lnTo>
                <a:lnTo>
                  <a:pt x="724992" y="1390408"/>
                </a:lnTo>
                <a:lnTo>
                  <a:pt x="724992" y="1369961"/>
                </a:lnTo>
                <a:lnTo>
                  <a:pt x="724992" y="1329067"/>
                </a:lnTo>
                <a:lnTo>
                  <a:pt x="724992" y="1308620"/>
                </a:lnTo>
                <a:lnTo>
                  <a:pt x="763155" y="1288173"/>
                </a:lnTo>
                <a:lnTo>
                  <a:pt x="763155" y="1165491"/>
                </a:lnTo>
                <a:lnTo>
                  <a:pt x="801319" y="1124597"/>
                </a:lnTo>
                <a:lnTo>
                  <a:pt x="801319" y="1104150"/>
                </a:lnTo>
                <a:lnTo>
                  <a:pt x="801319" y="1083703"/>
                </a:lnTo>
                <a:lnTo>
                  <a:pt x="801319" y="1063256"/>
                </a:lnTo>
                <a:lnTo>
                  <a:pt x="801319" y="1022362"/>
                </a:lnTo>
                <a:lnTo>
                  <a:pt x="839469" y="1001915"/>
                </a:lnTo>
                <a:lnTo>
                  <a:pt x="839469" y="981468"/>
                </a:lnTo>
                <a:lnTo>
                  <a:pt x="839469" y="961021"/>
                </a:lnTo>
                <a:lnTo>
                  <a:pt x="839469" y="940574"/>
                </a:lnTo>
                <a:lnTo>
                  <a:pt x="839469" y="899680"/>
                </a:lnTo>
                <a:lnTo>
                  <a:pt x="877633" y="879233"/>
                </a:lnTo>
                <a:lnTo>
                  <a:pt x="877633" y="756551"/>
                </a:lnTo>
                <a:lnTo>
                  <a:pt x="915784" y="736104"/>
                </a:lnTo>
                <a:lnTo>
                  <a:pt x="915784" y="715657"/>
                </a:lnTo>
                <a:lnTo>
                  <a:pt x="915784" y="695210"/>
                </a:lnTo>
                <a:lnTo>
                  <a:pt x="915784" y="674763"/>
                </a:lnTo>
                <a:lnTo>
                  <a:pt x="915784" y="654303"/>
                </a:lnTo>
                <a:lnTo>
                  <a:pt x="953947" y="633857"/>
                </a:lnTo>
                <a:lnTo>
                  <a:pt x="953947" y="511175"/>
                </a:lnTo>
                <a:lnTo>
                  <a:pt x="992098" y="490727"/>
                </a:lnTo>
                <a:lnTo>
                  <a:pt x="992098" y="470280"/>
                </a:lnTo>
                <a:lnTo>
                  <a:pt x="992098" y="449833"/>
                </a:lnTo>
                <a:lnTo>
                  <a:pt x="992098" y="429386"/>
                </a:lnTo>
                <a:lnTo>
                  <a:pt x="1030262" y="408939"/>
                </a:lnTo>
                <a:lnTo>
                  <a:pt x="1030262" y="388492"/>
                </a:lnTo>
                <a:lnTo>
                  <a:pt x="1030262" y="368045"/>
                </a:lnTo>
                <a:lnTo>
                  <a:pt x="1030262" y="347598"/>
                </a:lnTo>
                <a:lnTo>
                  <a:pt x="1030262" y="327151"/>
                </a:lnTo>
                <a:lnTo>
                  <a:pt x="1068412" y="306704"/>
                </a:lnTo>
                <a:lnTo>
                  <a:pt x="1068412" y="286257"/>
                </a:lnTo>
                <a:lnTo>
                  <a:pt x="1068412" y="265810"/>
                </a:lnTo>
                <a:lnTo>
                  <a:pt x="1068412" y="245363"/>
                </a:lnTo>
                <a:lnTo>
                  <a:pt x="1106576" y="224916"/>
                </a:lnTo>
                <a:lnTo>
                  <a:pt x="1106576" y="204469"/>
                </a:lnTo>
                <a:lnTo>
                  <a:pt x="1106576" y="184022"/>
                </a:lnTo>
                <a:lnTo>
                  <a:pt x="1106576" y="163575"/>
                </a:lnTo>
                <a:lnTo>
                  <a:pt x="1144727" y="163575"/>
                </a:lnTo>
                <a:lnTo>
                  <a:pt x="1144727" y="143128"/>
                </a:lnTo>
                <a:lnTo>
                  <a:pt x="1144727" y="122681"/>
                </a:lnTo>
                <a:lnTo>
                  <a:pt x="1144727" y="102234"/>
                </a:lnTo>
                <a:lnTo>
                  <a:pt x="1182890" y="102234"/>
                </a:lnTo>
                <a:lnTo>
                  <a:pt x="1182890" y="81787"/>
                </a:lnTo>
                <a:lnTo>
                  <a:pt x="1182890" y="61340"/>
                </a:lnTo>
                <a:lnTo>
                  <a:pt x="1221054" y="40893"/>
                </a:lnTo>
                <a:lnTo>
                  <a:pt x="1221054" y="20446"/>
                </a:lnTo>
                <a:lnTo>
                  <a:pt x="1259205" y="20446"/>
                </a:lnTo>
                <a:lnTo>
                  <a:pt x="1259205" y="0"/>
                </a:lnTo>
                <a:lnTo>
                  <a:pt x="1297368" y="0"/>
                </a:lnTo>
                <a:lnTo>
                  <a:pt x="1335519" y="0"/>
                </a:lnTo>
                <a:lnTo>
                  <a:pt x="1373682" y="20446"/>
                </a:lnTo>
                <a:lnTo>
                  <a:pt x="1373682" y="40893"/>
                </a:lnTo>
                <a:lnTo>
                  <a:pt x="1411833" y="40893"/>
                </a:lnTo>
                <a:lnTo>
                  <a:pt x="1411833" y="61340"/>
                </a:lnTo>
                <a:lnTo>
                  <a:pt x="1411833" y="81787"/>
                </a:lnTo>
                <a:lnTo>
                  <a:pt x="1449997" y="81787"/>
                </a:lnTo>
                <a:lnTo>
                  <a:pt x="1449997" y="102234"/>
                </a:lnTo>
                <a:lnTo>
                  <a:pt x="1449997" y="122681"/>
                </a:lnTo>
                <a:lnTo>
                  <a:pt x="1488147" y="143128"/>
                </a:lnTo>
                <a:lnTo>
                  <a:pt x="1488147" y="163575"/>
                </a:lnTo>
                <a:lnTo>
                  <a:pt x="1488147" y="184022"/>
                </a:lnTo>
                <a:lnTo>
                  <a:pt x="1526311" y="204469"/>
                </a:lnTo>
                <a:lnTo>
                  <a:pt x="1526311" y="224916"/>
                </a:lnTo>
                <a:lnTo>
                  <a:pt x="1526311" y="245363"/>
                </a:lnTo>
                <a:lnTo>
                  <a:pt x="1526311" y="265810"/>
                </a:lnTo>
                <a:lnTo>
                  <a:pt x="1564474" y="286257"/>
                </a:lnTo>
                <a:lnTo>
                  <a:pt x="1564474" y="306704"/>
                </a:lnTo>
                <a:lnTo>
                  <a:pt x="1564474" y="327151"/>
                </a:lnTo>
                <a:lnTo>
                  <a:pt x="1564474" y="347598"/>
                </a:lnTo>
                <a:lnTo>
                  <a:pt x="1602625" y="368045"/>
                </a:lnTo>
                <a:lnTo>
                  <a:pt x="1602625" y="388492"/>
                </a:lnTo>
                <a:lnTo>
                  <a:pt x="1602625" y="408939"/>
                </a:lnTo>
                <a:lnTo>
                  <a:pt x="1602625" y="429386"/>
                </a:lnTo>
                <a:lnTo>
                  <a:pt x="1602625" y="449833"/>
                </a:lnTo>
                <a:lnTo>
                  <a:pt x="1640789" y="470280"/>
                </a:lnTo>
                <a:lnTo>
                  <a:pt x="1640789" y="572515"/>
                </a:lnTo>
                <a:lnTo>
                  <a:pt x="1678939" y="592963"/>
                </a:lnTo>
                <a:lnTo>
                  <a:pt x="1678939" y="613409"/>
                </a:lnTo>
                <a:lnTo>
                  <a:pt x="1678939" y="633857"/>
                </a:lnTo>
                <a:lnTo>
                  <a:pt x="1678939" y="654303"/>
                </a:lnTo>
                <a:lnTo>
                  <a:pt x="1678939" y="674763"/>
                </a:lnTo>
                <a:lnTo>
                  <a:pt x="1717103" y="695210"/>
                </a:lnTo>
                <a:lnTo>
                  <a:pt x="1717103" y="715657"/>
                </a:lnTo>
                <a:lnTo>
                  <a:pt x="1717103" y="756551"/>
                </a:lnTo>
                <a:lnTo>
                  <a:pt x="1717103" y="776998"/>
                </a:lnTo>
                <a:lnTo>
                  <a:pt x="1717103" y="797445"/>
                </a:lnTo>
                <a:lnTo>
                  <a:pt x="1755254" y="817892"/>
                </a:lnTo>
                <a:lnTo>
                  <a:pt x="1755254" y="940574"/>
                </a:lnTo>
                <a:lnTo>
                  <a:pt x="1793417" y="961021"/>
                </a:lnTo>
                <a:lnTo>
                  <a:pt x="1793417" y="981468"/>
                </a:lnTo>
                <a:lnTo>
                  <a:pt x="1793417" y="1022362"/>
                </a:lnTo>
                <a:lnTo>
                  <a:pt x="1793417" y="1042809"/>
                </a:lnTo>
                <a:lnTo>
                  <a:pt x="1793417" y="1063256"/>
                </a:lnTo>
                <a:lnTo>
                  <a:pt x="1831568" y="1083703"/>
                </a:lnTo>
                <a:lnTo>
                  <a:pt x="1831568" y="1226832"/>
                </a:lnTo>
                <a:lnTo>
                  <a:pt x="1869732" y="1247279"/>
                </a:lnTo>
                <a:lnTo>
                  <a:pt x="1869732" y="1267726"/>
                </a:lnTo>
                <a:lnTo>
                  <a:pt x="1869732" y="1288173"/>
                </a:lnTo>
                <a:lnTo>
                  <a:pt x="1869732" y="1329067"/>
                </a:lnTo>
                <a:lnTo>
                  <a:pt x="1869732" y="1349514"/>
                </a:lnTo>
                <a:lnTo>
                  <a:pt x="1907882" y="1369961"/>
                </a:lnTo>
                <a:lnTo>
                  <a:pt x="1907882" y="1390408"/>
                </a:lnTo>
                <a:lnTo>
                  <a:pt x="1907882" y="1431302"/>
                </a:lnTo>
                <a:lnTo>
                  <a:pt x="1907882" y="1451749"/>
                </a:lnTo>
                <a:lnTo>
                  <a:pt x="1907882" y="1472196"/>
                </a:lnTo>
                <a:lnTo>
                  <a:pt x="1946046" y="1492643"/>
                </a:lnTo>
                <a:lnTo>
                  <a:pt x="1946046" y="1615325"/>
                </a:lnTo>
                <a:lnTo>
                  <a:pt x="1984209" y="1656219"/>
                </a:lnTo>
                <a:lnTo>
                  <a:pt x="1984209" y="1676666"/>
                </a:lnTo>
                <a:lnTo>
                  <a:pt x="1984209" y="1697113"/>
                </a:lnTo>
                <a:lnTo>
                  <a:pt x="1984209" y="1717560"/>
                </a:lnTo>
                <a:lnTo>
                  <a:pt x="1984209" y="1738007"/>
                </a:lnTo>
                <a:lnTo>
                  <a:pt x="2022360" y="1758454"/>
                </a:lnTo>
                <a:lnTo>
                  <a:pt x="2022360" y="1799348"/>
                </a:lnTo>
                <a:lnTo>
                  <a:pt x="2022360" y="1819808"/>
                </a:lnTo>
                <a:lnTo>
                  <a:pt x="2022360" y="1840255"/>
                </a:lnTo>
                <a:lnTo>
                  <a:pt x="2022360" y="1860702"/>
                </a:lnTo>
                <a:lnTo>
                  <a:pt x="2060524" y="1881149"/>
                </a:lnTo>
                <a:lnTo>
                  <a:pt x="2060524" y="1983384"/>
                </a:lnTo>
                <a:lnTo>
                  <a:pt x="2098675" y="2003831"/>
                </a:lnTo>
                <a:lnTo>
                  <a:pt x="2098675" y="2024278"/>
                </a:lnTo>
                <a:lnTo>
                  <a:pt x="2098675" y="2044725"/>
                </a:lnTo>
                <a:lnTo>
                  <a:pt x="2098675" y="2065172"/>
                </a:lnTo>
                <a:lnTo>
                  <a:pt x="2098675" y="2085619"/>
                </a:lnTo>
                <a:lnTo>
                  <a:pt x="2136838" y="2106066"/>
                </a:lnTo>
                <a:lnTo>
                  <a:pt x="2136838" y="2126513"/>
                </a:lnTo>
                <a:lnTo>
                  <a:pt x="2136838" y="2146960"/>
                </a:lnTo>
                <a:lnTo>
                  <a:pt x="2136838" y="2167407"/>
                </a:lnTo>
                <a:lnTo>
                  <a:pt x="2136838" y="2187854"/>
                </a:lnTo>
                <a:lnTo>
                  <a:pt x="2174989" y="2208301"/>
                </a:lnTo>
                <a:lnTo>
                  <a:pt x="2174989" y="2228748"/>
                </a:lnTo>
                <a:lnTo>
                  <a:pt x="2174989" y="2249195"/>
                </a:lnTo>
                <a:lnTo>
                  <a:pt x="2174989" y="2269642"/>
                </a:lnTo>
                <a:lnTo>
                  <a:pt x="2174989" y="2290089"/>
                </a:lnTo>
                <a:lnTo>
                  <a:pt x="2213152" y="2310536"/>
                </a:lnTo>
                <a:lnTo>
                  <a:pt x="2213152" y="2330983"/>
                </a:lnTo>
                <a:lnTo>
                  <a:pt x="2213152" y="2351430"/>
                </a:lnTo>
                <a:lnTo>
                  <a:pt x="2213152" y="2371877"/>
                </a:lnTo>
                <a:lnTo>
                  <a:pt x="2251303" y="2371877"/>
                </a:lnTo>
                <a:lnTo>
                  <a:pt x="2251303" y="2392324"/>
                </a:lnTo>
                <a:lnTo>
                  <a:pt x="2251303" y="2412771"/>
                </a:lnTo>
                <a:lnTo>
                  <a:pt x="2251303" y="2433218"/>
                </a:lnTo>
                <a:lnTo>
                  <a:pt x="2289467" y="2433218"/>
                </a:lnTo>
                <a:lnTo>
                  <a:pt x="2289467" y="2453665"/>
                </a:lnTo>
                <a:lnTo>
                  <a:pt x="2289467" y="2474112"/>
                </a:lnTo>
                <a:lnTo>
                  <a:pt x="2327630" y="2494559"/>
                </a:lnTo>
                <a:lnTo>
                  <a:pt x="2327630" y="2515006"/>
                </a:lnTo>
                <a:lnTo>
                  <a:pt x="2365781" y="2535453"/>
                </a:lnTo>
                <a:lnTo>
                  <a:pt x="2403944" y="2555900"/>
                </a:lnTo>
                <a:lnTo>
                  <a:pt x="2442095" y="2555900"/>
                </a:lnTo>
                <a:lnTo>
                  <a:pt x="2480259" y="2555900"/>
                </a:lnTo>
                <a:lnTo>
                  <a:pt x="2480259" y="2535453"/>
                </a:lnTo>
                <a:lnTo>
                  <a:pt x="2518410" y="2535453"/>
                </a:lnTo>
                <a:lnTo>
                  <a:pt x="2518410" y="2515006"/>
                </a:lnTo>
                <a:lnTo>
                  <a:pt x="2518410" y="2494559"/>
                </a:lnTo>
                <a:lnTo>
                  <a:pt x="2556573" y="2494559"/>
                </a:lnTo>
                <a:lnTo>
                  <a:pt x="2556573" y="2474112"/>
                </a:lnTo>
                <a:lnTo>
                  <a:pt x="2556573" y="2453665"/>
                </a:lnTo>
                <a:lnTo>
                  <a:pt x="2594724" y="2453665"/>
                </a:lnTo>
                <a:lnTo>
                  <a:pt x="2594724" y="2433218"/>
                </a:lnTo>
                <a:lnTo>
                  <a:pt x="2594724" y="2412771"/>
                </a:lnTo>
                <a:lnTo>
                  <a:pt x="2594724" y="2392324"/>
                </a:lnTo>
                <a:lnTo>
                  <a:pt x="2632887" y="2392324"/>
                </a:lnTo>
                <a:lnTo>
                  <a:pt x="2632887" y="2371877"/>
                </a:lnTo>
                <a:lnTo>
                  <a:pt x="2632887" y="2351430"/>
                </a:lnTo>
                <a:lnTo>
                  <a:pt x="2632887" y="2330983"/>
                </a:lnTo>
                <a:lnTo>
                  <a:pt x="2632887" y="2310536"/>
                </a:lnTo>
                <a:lnTo>
                  <a:pt x="2671038" y="2310536"/>
                </a:lnTo>
                <a:lnTo>
                  <a:pt x="2671038" y="2290089"/>
                </a:lnTo>
                <a:lnTo>
                  <a:pt x="2671038" y="2269642"/>
                </a:lnTo>
                <a:lnTo>
                  <a:pt x="2671038" y="2249195"/>
                </a:lnTo>
                <a:lnTo>
                  <a:pt x="2671038" y="2228748"/>
                </a:lnTo>
                <a:lnTo>
                  <a:pt x="2709202" y="2228748"/>
                </a:lnTo>
                <a:lnTo>
                  <a:pt x="2709202" y="2126513"/>
                </a:lnTo>
                <a:lnTo>
                  <a:pt x="2747365" y="2106066"/>
                </a:lnTo>
                <a:lnTo>
                  <a:pt x="2747365" y="2085619"/>
                </a:lnTo>
                <a:lnTo>
                  <a:pt x="2747365" y="2065172"/>
                </a:lnTo>
                <a:lnTo>
                  <a:pt x="2747365" y="2044725"/>
                </a:lnTo>
                <a:lnTo>
                  <a:pt x="2747365" y="2024278"/>
                </a:lnTo>
                <a:lnTo>
                  <a:pt x="2785516" y="2003831"/>
                </a:lnTo>
                <a:lnTo>
                  <a:pt x="2785516" y="1983384"/>
                </a:lnTo>
                <a:lnTo>
                  <a:pt x="2785516" y="1962937"/>
                </a:lnTo>
                <a:lnTo>
                  <a:pt x="2785516" y="1942490"/>
                </a:lnTo>
                <a:lnTo>
                  <a:pt x="2785516" y="1922043"/>
                </a:lnTo>
                <a:lnTo>
                  <a:pt x="2823679" y="1901596"/>
                </a:lnTo>
                <a:lnTo>
                  <a:pt x="2823679" y="1778901"/>
                </a:lnTo>
                <a:lnTo>
                  <a:pt x="2861830" y="1758454"/>
                </a:lnTo>
                <a:lnTo>
                  <a:pt x="2861830" y="1738007"/>
                </a:lnTo>
                <a:lnTo>
                  <a:pt x="2861830" y="1717560"/>
                </a:lnTo>
                <a:lnTo>
                  <a:pt x="2861830" y="1697113"/>
                </a:lnTo>
                <a:lnTo>
                  <a:pt x="2861830" y="1676666"/>
                </a:lnTo>
                <a:lnTo>
                  <a:pt x="2899994" y="1635772"/>
                </a:lnTo>
                <a:lnTo>
                  <a:pt x="2899994" y="1615325"/>
                </a:lnTo>
                <a:lnTo>
                  <a:pt x="2899994" y="1594878"/>
                </a:lnTo>
                <a:lnTo>
                  <a:pt x="2899994" y="1574431"/>
                </a:lnTo>
                <a:lnTo>
                  <a:pt x="2899994" y="1533537"/>
                </a:lnTo>
                <a:lnTo>
                  <a:pt x="2938145" y="1513090"/>
                </a:lnTo>
                <a:lnTo>
                  <a:pt x="2938145" y="1390408"/>
                </a:lnTo>
                <a:lnTo>
                  <a:pt x="2976308" y="1369961"/>
                </a:lnTo>
                <a:lnTo>
                  <a:pt x="2976308" y="1349514"/>
                </a:lnTo>
                <a:lnTo>
                  <a:pt x="2976308" y="1308620"/>
                </a:lnTo>
                <a:lnTo>
                  <a:pt x="2976308" y="1288173"/>
                </a:lnTo>
                <a:lnTo>
                  <a:pt x="2976308" y="1267726"/>
                </a:lnTo>
                <a:lnTo>
                  <a:pt x="3014459" y="1247279"/>
                </a:lnTo>
                <a:lnTo>
                  <a:pt x="3014459" y="1206385"/>
                </a:lnTo>
                <a:lnTo>
                  <a:pt x="3014459" y="1185938"/>
                </a:lnTo>
                <a:lnTo>
                  <a:pt x="3014459" y="1165491"/>
                </a:lnTo>
                <a:lnTo>
                  <a:pt x="3014459" y="1145044"/>
                </a:lnTo>
                <a:lnTo>
                  <a:pt x="3052622" y="1104150"/>
                </a:lnTo>
                <a:lnTo>
                  <a:pt x="3052622" y="981468"/>
                </a:lnTo>
                <a:lnTo>
                  <a:pt x="3090786" y="961021"/>
                </a:lnTo>
                <a:lnTo>
                  <a:pt x="3090786" y="940574"/>
                </a:lnTo>
                <a:lnTo>
                  <a:pt x="3090786" y="920127"/>
                </a:lnTo>
                <a:lnTo>
                  <a:pt x="3090786" y="879233"/>
                </a:lnTo>
                <a:lnTo>
                  <a:pt x="3090786" y="858786"/>
                </a:lnTo>
                <a:lnTo>
                  <a:pt x="3128937" y="838339"/>
                </a:lnTo>
                <a:lnTo>
                  <a:pt x="3128937" y="817892"/>
                </a:lnTo>
                <a:lnTo>
                  <a:pt x="3128937" y="797445"/>
                </a:lnTo>
                <a:lnTo>
                  <a:pt x="3128937" y="776998"/>
                </a:lnTo>
                <a:lnTo>
                  <a:pt x="3128937" y="736104"/>
                </a:lnTo>
                <a:lnTo>
                  <a:pt x="3167100" y="715657"/>
                </a:lnTo>
                <a:lnTo>
                  <a:pt x="3167100" y="613409"/>
                </a:lnTo>
                <a:lnTo>
                  <a:pt x="3205251" y="592963"/>
                </a:lnTo>
                <a:lnTo>
                  <a:pt x="3205251" y="572515"/>
                </a:lnTo>
                <a:lnTo>
                  <a:pt x="3205251" y="552069"/>
                </a:lnTo>
                <a:lnTo>
                  <a:pt x="3205251" y="531621"/>
                </a:lnTo>
                <a:lnTo>
                  <a:pt x="3205251" y="511175"/>
                </a:lnTo>
                <a:lnTo>
                  <a:pt x="3243414" y="490727"/>
                </a:lnTo>
                <a:lnTo>
                  <a:pt x="3243414" y="470280"/>
                </a:lnTo>
                <a:lnTo>
                  <a:pt x="3243414" y="449833"/>
                </a:lnTo>
                <a:lnTo>
                  <a:pt x="3243414" y="429386"/>
                </a:lnTo>
                <a:lnTo>
                  <a:pt x="3243414" y="408939"/>
                </a:lnTo>
                <a:lnTo>
                  <a:pt x="3281565" y="388492"/>
                </a:lnTo>
                <a:lnTo>
                  <a:pt x="3281565" y="368045"/>
                </a:lnTo>
                <a:lnTo>
                  <a:pt x="3281565" y="347598"/>
                </a:lnTo>
                <a:lnTo>
                  <a:pt x="3281565" y="327151"/>
                </a:lnTo>
                <a:lnTo>
                  <a:pt x="3281565" y="306704"/>
                </a:lnTo>
                <a:lnTo>
                  <a:pt x="3319729" y="286257"/>
                </a:lnTo>
                <a:lnTo>
                  <a:pt x="3319729" y="265810"/>
                </a:lnTo>
                <a:lnTo>
                  <a:pt x="3319729" y="245363"/>
                </a:lnTo>
                <a:lnTo>
                  <a:pt x="3319729" y="224916"/>
                </a:lnTo>
                <a:lnTo>
                  <a:pt x="3357879" y="204469"/>
                </a:lnTo>
                <a:lnTo>
                  <a:pt x="3357879" y="184022"/>
                </a:lnTo>
                <a:lnTo>
                  <a:pt x="3357879" y="163575"/>
                </a:lnTo>
                <a:lnTo>
                  <a:pt x="3396043" y="143128"/>
                </a:lnTo>
                <a:lnTo>
                  <a:pt x="3396043" y="122681"/>
                </a:lnTo>
                <a:lnTo>
                  <a:pt x="3396043" y="102234"/>
                </a:lnTo>
                <a:lnTo>
                  <a:pt x="3396043" y="81787"/>
                </a:lnTo>
                <a:lnTo>
                  <a:pt x="3434194" y="81787"/>
                </a:lnTo>
                <a:lnTo>
                  <a:pt x="3434194" y="61340"/>
                </a:lnTo>
                <a:lnTo>
                  <a:pt x="3434194" y="40893"/>
                </a:lnTo>
                <a:lnTo>
                  <a:pt x="3472357" y="40893"/>
                </a:lnTo>
                <a:lnTo>
                  <a:pt x="3472357" y="20446"/>
                </a:lnTo>
                <a:lnTo>
                  <a:pt x="3510521" y="20446"/>
                </a:lnTo>
                <a:lnTo>
                  <a:pt x="3510521" y="0"/>
                </a:lnTo>
                <a:lnTo>
                  <a:pt x="3548672" y="0"/>
                </a:lnTo>
                <a:lnTo>
                  <a:pt x="3586835" y="0"/>
                </a:lnTo>
                <a:lnTo>
                  <a:pt x="3586835" y="20446"/>
                </a:lnTo>
                <a:lnTo>
                  <a:pt x="3624986" y="20446"/>
                </a:lnTo>
                <a:lnTo>
                  <a:pt x="3624986" y="40893"/>
                </a:lnTo>
                <a:lnTo>
                  <a:pt x="3663149" y="40893"/>
                </a:lnTo>
                <a:lnTo>
                  <a:pt x="3663149" y="61340"/>
                </a:lnTo>
                <a:lnTo>
                  <a:pt x="3663149" y="81787"/>
                </a:lnTo>
                <a:lnTo>
                  <a:pt x="3701300" y="81787"/>
                </a:lnTo>
                <a:lnTo>
                  <a:pt x="3701300" y="102234"/>
                </a:lnTo>
                <a:lnTo>
                  <a:pt x="3701300" y="122681"/>
                </a:lnTo>
                <a:lnTo>
                  <a:pt x="3701300" y="143128"/>
                </a:lnTo>
                <a:lnTo>
                  <a:pt x="3739464" y="163575"/>
                </a:lnTo>
                <a:lnTo>
                  <a:pt x="3739464" y="184022"/>
                </a:lnTo>
                <a:lnTo>
                  <a:pt x="3739464" y="204469"/>
                </a:lnTo>
                <a:lnTo>
                  <a:pt x="3777615" y="224916"/>
                </a:lnTo>
                <a:lnTo>
                  <a:pt x="3777615" y="245363"/>
                </a:lnTo>
                <a:lnTo>
                  <a:pt x="3777615" y="265810"/>
                </a:lnTo>
                <a:lnTo>
                  <a:pt x="3777615" y="286257"/>
                </a:lnTo>
                <a:lnTo>
                  <a:pt x="3815778" y="306704"/>
                </a:lnTo>
                <a:lnTo>
                  <a:pt x="3815778" y="327151"/>
                </a:lnTo>
                <a:lnTo>
                  <a:pt x="3815778" y="347598"/>
                </a:lnTo>
                <a:lnTo>
                  <a:pt x="3815778" y="368045"/>
                </a:lnTo>
                <a:lnTo>
                  <a:pt x="3815778" y="388492"/>
                </a:lnTo>
                <a:lnTo>
                  <a:pt x="3853941" y="408939"/>
                </a:lnTo>
                <a:lnTo>
                  <a:pt x="3853941" y="429386"/>
                </a:lnTo>
                <a:lnTo>
                  <a:pt x="3853941" y="449833"/>
                </a:lnTo>
                <a:lnTo>
                  <a:pt x="3853941" y="470280"/>
                </a:lnTo>
                <a:lnTo>
                  <a:pt x="3853941" y="490727"/>
                </a:lnTo>
                <a:lnTo>
                  <a:pt x="3892092" y="511175"/>
                </a:lnTo>
                <a:lnTo>
                  <a:pt x="3892092" y="531621"/>
                </a:lnTo>
                <a:lnTo>
                  <a:pt x="3892092" y="552069"/>
                </a:lnTo>
                <a:lnTo>
                  <a:pt x="3892092" y="572515"/>
                </a:lnTo>
                <a:lnTo>
                  <a:pt x="3892092" y="592963"/>
                </a:lnTo>
                <a:lnTo>
                  <a:pt x="3930256" y="613409"/>
                </a:lnTo>
                <a:lnTo>
                  <a:pt x="3930256" y="715657"/>
                </a:lnTo>
                <a:lnTo>
                  <a:pt x="3968407" y="736104"/>
                </a:lnTo>
                <a:lnTo>
                  <a:pt x="3968407" y="776998"/>
                </a:lnTo>
                <a:lnTo>
                  <a:pt x="3968407" y="797445"/>
                </a:lnTo>
                <a:lnTo>
                  <a:pt x="3968407" y="817892"/>
                </a:lnTo>
                <a:lnTo>
                  <a:pt x="3968407" y="838339"/>
                </a:lnTo>
                <a:lnTo>
                  <a:pt x="4006570" y="858786"/>
                </a:lnTo>
                <a:lnTo>
                  <a:pt x="4006570" y="879233"/>
                </a:lnTo>
                <a:lnTo>
                  <a:pt x="4006570" y="920127"/>
                </a:lnTo>
                <a:lnTo>
                  <a:pt x="4006570" y="940574"/>
                </a:lnTo>
                <a:lnTo>
                  <a:pt x="4006570" y="961021"/>
                </a:lnTo>
                <a:lnTo>
                  <a:pt x="4044721" y="981468"/>
                </a:lnTo>
                <a:lnTo>
                  <a:pt x="4044721" y="1104150"/>
                </a:lnTo>
                <a:lnTo>
                  <a:pt x="4082884" y="1145044"/>
                </a:lnTo>
                <a:lnTo>
                  <a:pt x="4082884" y="1165491"/>
                </a:lnTo>
                <a:lnTo>
                  <a:pt x="4082884" y="1185938"/>
                </a:lnTo>
                <a:lnTo>
                  <a:pt x="4082884" y="1206385"/>
                </a:lnTo>
                <a:lnTo>
                  <a:pt x="4082884" y="1247279"/>
                </a:lnTo>
                <a:lnTo>
                  <a:pt x="4121035" y="1267726"/>
                </a:lnTo>
                <a:lnTo>
                  <a:pt x="4121035" y="1288173"/>
                </a:lnTo>
                <a:lnTo>
                  <a:pt x="4121035" y="1308620"/>
                </a:lnTo>
                <a:lnTo>
                  <a:pt x="4121035" y="1349514"/>
                </a:lnTo>
                <a:lnTo>
                  <a:pt x="4121035" y="1369961"/>
                </a:lnTo>
                <a:lnTo>
                  <a:pt x="4159199" y="1390408"/>
                </a:lnTo>
                <a:lnTo>
                  <a:pt x="4159199" y="1513090"/>
                </a:lnTo>
                <a:lnTo>
                  <a:pt x="4197350" y="1533537"/>
                </a:lnTo>
                <a:lnTo>
                  <a:pt x="4197350" y="1574431"/>
                </a:lnTo>
                <a:lnTo>
                  <a:pt x="4197350" y="1594878"/>
                </a:lnTo>
                <a:lnTo>
                  <a:pt x="4197350" y="1615325"/>
                </a:lnTo>
                <a:lnTo>
                  <a:pt x="4197350" y="1635772"/>
                </a:lnTo>
                <a:lnTo>
                  <a:pt x="4235513" y="1676666"/>
                </a:lnTo>
                <a:lnTo>
                  <a:pt x="4235513" y="1697113"/>
                </a:lnTo>
                <a:lnTo>
                  <a:pt x="4235513" y="1717560"/>
                </a:lnTo>
                <a:lnTo>
                  <a:pt x="4235513" y="1738007"/>
                </a:lnTo>
                <a:lnTo>
                  <a:pt x="4235513" y="1758454"/>
                </a:lnTo>
                <a:lnTo>
                  <a:pt x="4273677" y="1778901"/>
                </a:lnTo>
                <a:lnTo>
                  <a:pt x="4273677" y="1901596"/>
                </a:lnTo>
                <a:lnTo>
                  <a:pt x="4311827" y="1922043"/>
                </a:lnTo>
                <a:lnTo>
                  <a:pt x="4311827" y="1942490"/>
                </a:lnTo>
                <a:lnTo>
                  <a:pt x="4311827" y="1962937"/>
                </a:lnTo>
                <a:lnTo>
                  <a:pt x="4311827" y="1983384"/>
                </a:lnTo>
                <a:lnTo>
                  <a:pt x="4311827" y="2003831"/>
                </a:lnTo>
                <a:lnTo>
                  <a:pt x="4349991" y="2024278"/>
                </a:lnTo>
                <a:lnTo>
                  <a:pt x="4349991" y="2044725"/>
                </a:lnTo>
                <a:lnTo>
                  <a:pt x="4349991" y="2065172"/>
                </a:lnTo>
                <a:lnTo>
                  <a:pt x="4349991" y="2085619"/>
                </a:lnTo>
                <a:lnTo>
                  <a:pt x="4349991" y="2106066"/>
                </a:lnTo>
                <a:lnTo>
                  <a:pt x="4388142" y="2126513"/>
                </a:lnTo>
                <a:lnTo>
                  <a:pt x="4388142" y="2228748"/>
                </a:lnTo>
                <a:lnTo>
                  <a:pt x="4426305" y="2228748"/>
                </a:lnTo>
                <a:lnTo>
                  <a:pt x="4426305" y="2249195"/>
                </a:lnTo>
                <a:lnTo>
                  <a:pt x="4426305" y="2269642"/>
                </a:lnTo>
                <a:lnTo>
                  <a:pt x="4426305" y="2290089"/>
                </a:lnTo>
                <a:lnTo>
                  <a:pt x="4426305" y="2310536"/>
                </a:lnTo>
                <a:lnTo>
                  <a:pt x="4464456" y="2310536"/>
                </a:lnTo>
                <a:lnTo>
                  <a:pt x="4464456" y="2330983"/>
                </a:lnTo>
                <a:lnTo>
                  <a:pt x="4464456" y="2351430"/>
                </a:lnTo>
                <a:lnTo>
                  <a:pt x="4464456" y="2371877"/>
                </a:lnTo>
                <a:lnTo>
                  <a:pt x="4464456" y="2392324"/>
                </a:lnTo>
                <a:lnTo>
                  <a:pt x="4502619" y="2392324"/>
                </a:lnTo>
                <a:lnTo>
                  <a:pt x="4502619" y="2412771"/>
                </a:lnTo>
                <a:lnTo>
                  <a:pt x="4502619" y="2433218"/>
                </a:lnTo>
                <a:lnTo>
                  <a:pt x="4502619" y="2453665"/>
                </a:lnTo>
                <a:lnTo>
                  <a:pt x="4540770" y="2453665"/>
                </a:lnTo>
                <a:lnTo>
                  <a:pt x="4540770" y="2474112"/>
                </a:lnTo>
                <a:lnTo>
                  <a:pt x="4540770" y="2494559"/>
                </a:lnTo>
                <a:lnTo>
                  <a:pt x="4578934" y="2494559"/>
                </a:lnTo>
                <a:lnTo>
                  <a:pt x="4578934" y="2515006"/>
                </a:lnTo>
                <a:lnTo>
                  <a:pt x="4578934" y="2535453"/>
                </a:lnTo>
                <a:lnTo>
                  <a:pt x="4617097" y="2535453"/>
                </a:lnTo>
                <a:lnTo>
                  <a:pt x="4617097" y="2555900"/>
                </a:lnTo>
                <a:lnTo>
                  <a:pt x="4655248" y="2555900"/>
                </a:lnTo>
                <a:lnTo>
                  <a:pt x="4693412" y="2555900"/>
                </a:lnTo>
                <a:lnTo>
                  <a:pt x="4731562" y="2535453"/>
                </a:lnTo>
                <a:lnTo>
                  <a:pt x="4769726" y="2515006"/>
                </a:lnTo>
                <a:lnTo>
                  <a:pt x="4769726" y="2494559"/>
                </a:lnTo>
                <a:lnTo>
                  <a:pt x="4807877" y="2474112"/>
                </a:lnTo>
                <a:lnTo>
                  <a:pt x="4807877" y="2453665"/>
                </a:lnTo>
                <a:lnTo>
                  <a:pt x="4807877" y="2433218"/>
                </a:lnTo>
                <a:lnTo>
                  <a:pt x="4846040" y="2433218"/>
                </a:lnTo>
                <a:lnTo>
                  <a:pt x="4846040" y="2412771"/>
                </a:lnTo>
                <a:lnTo>
                  <a:pt x="4846040" y="2392324"/>
                </a:lnTo>
                <a:lnTo>
                  <a:pt x="4846040" y="2371877"/>
                </a:lnTo>
                <a:lnTo>
                  <a:pt x="4884191" y="2371877"/>
                </a:lnTo>
                <a:lnTo>
                  <a:pt x="4884191" y="2351430"/>
                </a:lnTo>
                <a:lnTo>
                  <a:pt x="4884191" y="2330983"/>
                </a:lnTo>
                <a:lnTo>
                  <a:pt x="4884191" y="2310536"/>
                </a:lnTo>
                <a:lnTo>
                  <a:pt x="4922354" y="2290089"/>
                </a:lnTo>
                <a:lnTo>
                  <a:pt x="4922354" y="2269642"/>
                </a:lnTo>
                <a:lnTo>
                  <a:pt x="4922354" y="2249195"/>
                </a:lnTo>
                <a:lnTo>
                  <a:pt x="4922354" y="2228748"/>
                </a:lnTo>
                <a:lnTo>
                  <a:pt x="4922354" y="2208301"/>
                </a:lnTo>
                <a:lnTo>
                  <a:pt x="4960505" y="2187854"/>
                </a:lnTo>
                <a:lnTo>
                  <a:pt x="4960505" y="2167407"/>
                </a:lnTo>
                <a:lnTo>
                  <a:pt x="4960505" y="2146960"/>
                </a:lnTo>
                <a:lnTo>
                  <a:pt x="4960505" y="2126513"/>
                </a:lnTo>
                <a:lnTo>
                  <a:pt x="4960505" y="2106066"/>
                </a:lnTo>
                <a:lnTo>
                  <a:pt x="4998669" y="2085619"/>
                </a:lnTo>
                <a:lnTo>
                  <a:pt x="4998669" y="2065172"/>
                </a:lnTo>
                <a:lnTo>
                  <a:pt x="4998669" y="2044725"/>
                </a:lnTo>
                <a:lnTo>
                  <a:pt x="4998669" y="2024278"/>
                </a:lnTo>
                <a:lnTo>
                  <a:pt x="4998669" y="2003831"/>
                </a:lnTo>
                <a:lnTo>
                  <a:pt x="5036832" y="1983384"/>
                </a:lnTo>
                <a:lnTo>
                  <a:pt x="5036832" y="1881149"/>
                </a:lnTo>
                <a:lnTo>
                  <a:pt x="5074983" y="1860702"/>
                </a:lnTo>
                <a:lnTo>
                  <a:pt x="5074983" y="1840255"/>
                </a:lnTo>
                <a:lnTo>
                  <a:pt x="5074983" y="1819808"/>
                </a:lnTo>
                <a:lnTo>
                  <a:pt x="5074983" y="1799348"/>
                </a:lnTo>
                <a:lnTo>
                  <a:pt x="5074983" y="1758454"/>
                </a:lnTo>
                <a:lnTo>
                  <a:pt x="5113147" y="1738007"/>
                </a:lnTo>
                <a:lnTo>
                  <a:pt x="5113147" y="1717560"/>
                </a:lnTo>
                <a:lnTo>
                  <a:pt x="5113147" y="1697113"/>
                </a:lnTo>
                <a:lnTo>
                  <a:pt x="5113147" y="1676666"/>
                </a:lnTo>
                <a:lnTo>
                  <a:pt x="5113147" y="1656219"/>
                </a:lnTo>
                <a:lnTo>
                  <a:pt x="5151297" y="1615325"/>
                </a:lnTo>
                <a:lnTo>
                  <a:pt x="5151297" y="1492643"/>
                </a:lnTo>
                <a:lnTo>
                  <a:pt x="5189461" y="1472196"/>
                </a:lnTo>
                <a:lnTo>
                  <a:pt x="5189461" y="1451749"/>
                </a:lnTo>
                <a:lnTo>
                  <a:pt x="5189461" y="1431302"/>
                </a:lnTo>
                <a:lnTo>
                  <a:pt x="5189461" y="1390408"/>
                </a:lnTo>
                <a:lnTo>
                  <a:pt x="5189461" y="1369961"/>
                </a:lnTo>
                <a:lnTo>
                  <a:pt x="5227612" y="1349514"/>
                </a:lnTo>
                <a:lnTo>
                  <a:pt x="5227612" y="1329067"/>
                </a:lnTo>
                <a:lnTo>
                  <a:pt x="5227612" y="1288173"/>
                </a:lnTo>
                <a:lnTo>
                  <a:pt x="5227612" y="1267726"/>
                </a:lnTo>
                <a:lnTo>
                  <a:pt x="5227612" y="1247279"/>
                </a:lnTo>
                <a:lnTo>
                  <a:pt x="5265775" y="1226832"/>
                </a:lnTo>
                <a:lnTo>
                  <a:pt x="5265775" y="1083703"/>
                </a:lnTo>
                <a:lnTo>
                  <a:pt x="5303926" y="1063256"/>
                </a:lnTo>
                <a:lnTo>
                  <a:pt x="5303926" y="1042809"/>
                </a:lnTo>
                <a:lnTo>
                  <a:pt x="5303926" y="1022362"/>
                </a:lnTo>
                <a:lnTo>
                  <a:pt x="5303926" y="981468"/>
                </a:lnTo>
                <a:lnTo>
                  <a:pt x="5303926" y="961021"/>
                </a:lnTo>
                <a:lnTo>
                  <a:pt x="5342089" y="940574"/>
                </a:lnTo>
                <a:lnTo>
                  <a:pt x="5342089" y="817892"/>
                </a:lnTo>
                <a:lnTo>
                  <a:pt x="5380253" y="797445"/>
                </a:lnTo>
                <a:lnTo>
                  <a:pt x="5380253" y="776998"/>
                </a:lnTo>
                <a:lnTo>
                  <a:pt x="5380253" y="756551"/>
                </a:lnTo>
                <a:lnTo>
                  <a:pt x="5380253" y="715657"/>
                </a:lnTo>
                <a:lnTo>
                  <a:pt x="5380253" y="695210"/>
                </a:lnTo>
                <a:lnTo>
                  <a:pt x="5418404" y="674763"/>
                </a:lnTo>
                <a:lnTo>
                  <a:pt x="5418404" y="654303"/>
                </a:lnTo>
                <a:lnTo>
                  <a:pt x="5418404" y="633857"/>
                </a:lnTo>
                <a:lnTo>
                  <a:pt x="5418404" y="613409"/>
                </a:lnTo>
                <a:lnTo>
                  <a:pt x="5418404" y="592963"/>
                </a:lnTo>
                <a:lnTo>
                  <a:pt x="5456567" y="572515"/>
                </a:lnTo>
                <a:lnTo>
                  <a:pt x="5456567" y="470280"/>
                </a:lnTo>
                <a:lnTo>
                  <a:pt x="5494718" y="449833"/>
                </a:lnTo>
                <a:lnTo>
                  <a:pt x="5494718" y="429386"/>
                </a:lnTo>
                <a:lnTo>
                  <a:pt x="5494718" y="408939"/>
                </a:lnTo>
                <a:lnTo>
                  <a:pt x="5494718" y="388492"/>
                </a:lnTo>
                <a:lnTo>
                  <a:pt x="5494718" y="368045"/>
                </a:lnTo>
                <a:lnTo>
                  <a:pt x="5532882" y="347598"/>
                </a:lnTo>
                <a:lnTo>
                  <a:pt x="5532882" y="327151"/>
                </a:lnTo>
                <a:lnTo>
                  <a:pt x="5532882" y="306704"/>
                </a:lnTo>
                <a:lnTo>
                  <a:pt x="5532882" y="286257"/>
                </a:lnTo>
                <a:lnTo>
                  <a:pt x="5571032" y="265810"/>
                </a:lnTo>
                <a:lnTo>
                  <a:pt x="5571032" y="245363"/>
                </a:lnTo>
                <a:lnTo>
                  <a:pt x="5571032" y="224916"/>
                </a:lnTo>
                <a:lnTo>
                  <a:pt x="5571032" y="204469"/>
                </a:lnTo>
                <a:lnTo>
                  <a:pt x="5609196" y="184022"/>
                </a:lnTo>
                <a:lnTo>
                  <a:pt x="5609196" y="163575"/>
                </a:lnTo>
                <a:lnTo>
                  <a:pt x="5609196" y="143128"/>
                </a:lnTo>
                <a:lnTo>
                  <a:pt x="5647347" y="122681"/>
                </a:lnTo>
                <a:lnTo>
                  <a:pt x="5647347" y="102234"/>
                </a:lnTo>
                <a:lnTo>
                  <a:pt x="5647347" y="81787"/>
                </a:lnTo>
                <a:lnTo>
                  <a:pt x="5685510" y="81787"/>
                </a:lnTo>
                <a:lnTo>
                  <a:pt x="5685510" y="61340"/>
                </a:lnTo>
                <a:lnTo>
                  <a:pt x="5685510" y="40893"/>
                </a:lnTo>
                <a:lnTo>
                  <a:pt x="5723661" y="40893"/>
                </a:lnTo>
                <a:lnTo>
                  <a:pt x="5723661" y="20446"/>
                </a:lnTo>
                <a:lnTo>
                  <a:pt x="5761824" y="0"/>
                </a:lnTo>
                <a:lnTo>
                  <a:pt x="5799988" y="0"/>
                </a:lnTo>
                <a:lnTo>
                  <a:pt x="5838139" y="0"/>
                </a:lnTo>
                <a:lnTo>
                  <a:pt x="5838139" y="20446"/>
                </a:lnTo>
                <a:lnTo>
                  <a:pt x="5876302" y="20446"/>
                </a:lnTo>
                <a:lnTo>
                  <a:pt x="5876302" y="40893"/>
                </a:lnTo>
                <a:lnTo>
                  <a:pt x="5914453" y="61340"/>
                </a:lnTo>
                <a:lnTo>
                  <a:pt x="5914453" y="81787"/>
                </a:lnTo>
                <a:lnTo>
                  <a:pt x="5914453" y="102234"/>
                </a:lnTo>
                <a:lnTo>
                  <a:pt x="5952617" y="102234"/>
                </a:lnTo>
                <a:lnTo>
                  <a:pt x="5952617" y="122681"/>
                </a:lnTo>
                <a:lnTo>
                  <a:pt x="5952617" y="143128"/>
                </a:lnTo>
                <a:lnTo>
                  <a:pt x="5952617" y="163575"/>
                </a:lnTo>
                <a:lnTo>
                  <a:pt x="5990767" y="163575"/>
                </a:lnTo>
                <a:lnTo>
                  <a:pt x="5990767" y="184022"/>
                </a:lnTo>
                <a:lnTo>
                  <a:pt x="5990767" y="204469"/>
                </a:lnTo>
                <a:lnTo>
                  <a:pt x="5990767" y="224916"/>
                </a:lnTo>
                <a:lnTo>
                  <a:pt x="6028931" y="245363"/>
                </a:lnTo>
                <a:lnTo>
                  <a:pt x="6028931" y="265810"/>
                </a:lnTo>
                <a:lnTo>
                  <a:pt x="6028931" y="286257"/>
                </a:lnTo>
                <a:lnTo>
                  <a:pt x="6028931" y="306704"/>
                </a:lnTo>
                <a:lnTo>
                  <a:pt x="6067082" y="327151"/>
                </a:lnTo>
                <a:lnTo>
                  <a:pt x="6067082" y="347598"/>
                </a:lnTo>
                <a:lnTo>
                  <a:pt x="6067082" y="368045"/>
                </a:lnTo>
                <a:lnTo>
                  <a:pt x="6067082" y="388492"/>
                </a:lnTo>
                <a:lnTo>
                  <a:pt x="6067082" y="408939"/>
                </a:lnTo>
                <a:lnTo>
                  <a:pt x="6105245" y="429386"/>
                </a:lnTo>
                <a:lnTo>
                  <a:pt x="6105245" y="449833"/>
                </a:lnTo>
                <a:lnTo>
                  <a:pt x="6105245" y="470280"/>
                </a:lnTo>
                <a:lnTo>
                  <a:pt x="6105245" y="490727"/>
                </a:lnTo>
                <a:lnTo>
                  <a:pt x="6143409" y="511175"/>
                </a:lnTo>
                <a:lnTo>
                  <a:pt x="6143409" y="633857"/>
                </a:lnTo>
                <a:lnTo>
                  <a:pt x="6181559" y="654303"/>
                </a:lnTo>
                <a:lnTo>
                  <a:pt x="6181559" y="674763"/>
                </a:lnTo>
                <a:lnTo>
                  <a:pt x="6181559" y="695210"/>
                </a:lnTo>
                <a:lnTo>
                  <a:pt x="6181559" y="715657"/>
                </a:lnTo>
                <a:lnTo>
                  <a:pt x="6181559" y="736104"/>
                </a:lnTo>
                <a:lnTo>
                  <a:pt x="6219723" y="756551"/>
                </a:lnTo>
                <a:lnTo>
                  <a:pt x="6219723" y="879233"/>
                </a:lnTo>
                <a:lnTo>
                  <a:pt x="6257874" y="899680"/>
                </a:lnTo>
                <a:lnTo>
                  <a:pt x="6257874" y="940574"/>
                </a:lnTo>
                <a:lnTo>
                  <a:pt x="6257874" y="961021"/>
                </a:lnTo>
                <a:lnTo>
                  <a:pt x="6257874" y="981468"/>
                </a:lnTo>
                <a:lnTo>
                  <a:pt x="6257874" y="1001915"/>
                </a:lnTo>
                <a:lnTo>
                  <a:pt x="6296037" y="1022362"/>
                </a:lnTo>
                <a:lnTo>
                  <a:pt x="6296037" y="1063256"/>
                </a:lnTo>
                <a:lnTo>
                  <a:pt x="6296037" y="1083703"/>
                </a:lnTo>
                <a:lnTo>
                  <a:pt x="6296037" y="1104150"/>
                </a:lnTo>
                <a:lnTo>
                  <a:pt x="6296037" y="1124597"/>
                </a:lnTo>
                <a:lnTo>
                  <a:pt x="6334188" y="1165491"/>
                </a:lnTo>
                <a:lnTo>
                  <a:pt x="6334188" y="1288173"/>
                </a:lnTo>
                <a:lnTo>
                  <a:pt x="6372352" y="1308620"/>
                </a:lnTo>
                <a:lnTo>
                  <a:pt x="6372352" y="1329067"/>
                </a:lnTo>
                <a:lnTo>
                  <a:pt x="6372352" y="1369961"/>
                </a:lnTo>
                <a:lnTo>
                  <a:pt x="6372352" y="1390408"/>
                </a:lnTo>
                <a:lnTo>
                  <a:pt x="6372352" y="1410855"/>
                </a:lnTo>
                <a:lnTo>
                  <a:pt x="6410502" y="1431302"/>
                </a:lnTo>
                <a:lnTo>
                  <a:pt x="6410502" y="1472196"/>
                </a:lnTo>
                <a:lnTo>
                  <a:pt x="6410502" y="1492643"/>
                </a:lnTo>
                <a:lnTo>
                  <a:pt x="6410502" y="1513090"/>
                </a:lnTo>
                <a:lnTo>
                  <a:pt x="6410502" y="1533537"/>
                </a:lnTo>
                <a:lnTo>
                  <a:pt x="6448666" y="1574431"/>
                </a:lnTo>
                <a:lnTo>
                  <a:pt x="6448666" y="1697113"/>
                </a:lnTo>
                <a:lnTo>
                  <a:pt x="6486817" y="1717560"/>
                </a:lnTo>
                <a:lnTo>
                  <a:pt x="6486817" y="1738007"/>
                </a:lnTo>
                <a:lnTo>
                  <a:pt x="6486817" y="1758454"/>
                </a:lnTo>
                <a:lnTo>
                  <a:pt x="6486817" y="1778901"/>
                </a:lnTo>
                <a:lnTo>
                  <a:pt x="6486817" y="1799348"/>
                </a:lnTo>
                <a:lnTo>
                  <a:pt x="6524980" y="1819808"/>
                </a:lnTo>
                <a:lnTo>
                  <a:pt x="6524980" y="1860702"/>
                </a:lnTo>
                <a:lnTo>
                  <a:pt x="6524980" y="1881149"/>
                </a:lnTo>
                <a:lnTo>
                  <a:pt x="6524980" y="1901596"/>
                </a:lnTo>
                <a:lnTo>
                  <a:pt x="6524980" y="1922043"/>
                </a:lnTo>
                <a:lnTo>
                  <a:pt x="6563144" y="1942490"/>
                </a:lnTo>
                <a:lnTo>
                  <a:pt x="6563144" y="2044725"/>
                </a:lnTo>
                <a:lnTo>
                  <a:pt x="6601294" y="2065172"/>
                </a:lnTo>
                <a:lnTo>
                  <a:pt x="6601294" y="2085619"/>
                </a:lnTo>
                <a:lnTo>
                  <a:pt x="6601294" y="2106066"/>
                </a:lnTo>
                <a:lnTo>
                  <a:pt x="6601294" y="2126513"/>
                </a:lnTo>
                <a:lnTo>
                  <a:pt x="6601294" y="2146960"/>
                </a:lnTo>
                <a:lnTo>
                  <a:pt x="6639458" y="2167407"/>
                </a:lnTo>
                <a:lnTo>
                  <a:pt x="6639458" y="2187854"/>
                </a:lnTo>
                <a:lnTo>
                  <a:pt x="6639458" y="2208301"/>
                </a:lnTo>
                <a:lnTo>
                  <a:pt x="6639458" y="2228748"/>
                </a:lnTo>
                <a:lnTo>
                  <a:pt x="6677609" y="2249195"/>
                </a:lnTo>
                <a:lnTo>
                  <a:pt x="6677609" y="2269642"/>
                </a:lnTo>
                <a:lnTo>
                  <a:pt x="6677609" y="2290089"/>
                </a:lnTo>
                <a:lnTo>
                  <a:pt x="6677609" y="2310536"/>
                </a:lnTo>
                <a:lnTo>
                  <a:pt x="6677609" y="2330983"/>
                </a:lnTo>
                <a:lnTo>
                  <a:pt x="6715772" y="2351430"/>
                </a:lnTo>
                <a:lnTo>
                  <a:pt x="6715772" y="2371877"/>
                </a:lnTo>
                <a:lnTo>
                  <a:pt x="6715772" y="2392324"/>
                </a:lnTo>
                <a:lnTo>
                  <a:pt x="6753923" y="2412771"/>
                </a:lnTo>
                <a:lnTo>
                  <a:pt x="6753923" y="2433218"/>
                </a:lnTo>
                <a:lnTo>
                  <a:pt x="6753923" y="2453665"/>
                </a:lnTo>
                <a:lnTo>
                  <a:pt x="6792086" y="2453665"/>
                </a:lnTo>
                <a:lnTo>
                  <a:pt x="6792086" y="2474112"/>
                </a:lnTo>
                <a:lnTo>
                  <a:pt x="6792086" y="2494559"/>
                </a:lnTo>
                <a:lnTo>
                  <a:pt x="6830237" y="2515006"/>
                </a:lnTo>
                <a:lnTo>
                  <a:pt x="6830237" y="2535453"/>
                </a:lnTo>
                <a:lnTo>
                  <a:pt x="6868401" y="2535453"/>
                </a:lnTo>
                <a:lnTo>
                  <a:pt x="6868401" y="2555900"/>
                </a:lnTo>
                <a:lnTo>
                  <a:pt x="6906552" y="2555900"/>
                </a:lnTo>
                <a:lnTo>
                  <a:pt x="6944715" y="2555900"/>
                </a:lnTo>
                <a:lnTo>
                  <a:pt x="6944715" y="2535453"/>
                </a:lnTo>
                <a:lnTo>
                  <a:pt x="6982879" y="2535453"/>
                </a:lnTo>
                <a:lnTo>
                  <a:pt x="6982879" y="2515006"/>
                </a:lnTo>
                <a:lnTo>
                  <a:pt x="7021029" y="2515006"/>
                </a:lnTo>
                <a:lnTo>
                  <a:pt x="7021029" y="2494559"/>
                </a:lnTo>
                <a:lnTo>
                  <a:pt x="7021029" y="2474112"/>
                </a:lnTo>
                <a:lnTo>
                  <a:pt x="7059193" y="2474112"/>
                </a:lnTo>
                <a:lnTo>
                  <a:pt x="7059193" y="2453665"/>
                </a:lnTo>
                <a:lnTo>
                  <a:pt x="7059193" y="2433218"/>
                </a:lnTo>
                <a:lnTo>
                  <a:pt x="7097344" y="2412771"/>
                </a:lnTo>
                <a:lnTo>
                  <a:pt x="7097344" y="2392324"/>
                </a:lnTo>
                <a:lnTo>
                  <a:pt x="7097344" y="2371877"/>
                </a:lnTo>
                <a:lnTo>
                  <a:pt x="7135507" y="2351430"/>
                </a:lnTo>
              </a:path>
            </a:pathLst>
          </a:custGeom>
          <a:ln w="7461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08087" y="4029075"/>
            <a:ext cx="7099300" cy="0"/>
          </a:xfrm>
          <a:custGeom>
            <a:avLst/>
            <a:gdLst/>
            <a:ahLst/>
            <a:cxnLst/>
            <a:rect l="l" t="t" r="r" b="b"/>
            <a:pathLst>
              <a:path w="7099300">
                <a:moveTo>
                  <a:pt x="0" y="0"/>
                </a:moveTo>
                <a:lnTo>
                  <a:pt x="70993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757737" y="2479675"/>
            <a:ext cx="0" cy="3068955"/>
          </a:xfrm>
          <a:custGeom>
            <a:avLst/>
            <a:gdLst/>
            <a:ahLst/>
            <a:cxnLst/>
            <a:rect l="l" t="t" r="r" b="b"/>
            <a:pathLst>
              <a:path h="3068954">
                <a:moveTo>
                  <a:pt x="0" y="0"/>
                </a:moveTo>
                <a:lnTo>
                  <a:pt x="0" y="3068637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502556" y="6125626"/>
            <a:ext cx="137795" cy="290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5" dirty="0">
                <a:latin typeface="Symbol"/>
                <a:cs typeface="Symbol"/>
              </a:rPr>
              <a:t></a:t>
            </a:r>
            <a:endParaRPr sz="17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4864" y="426338"/>
            <a:ext cx="7672070" cy="17329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897380" algn="l"/>
              </a:tabLst>
            </a:pPr>
            <a:r>
              <a:rPr sz="2800" spc="-5" dirty="0">
                <a:solidFill>
                  <a:srgbClr val="0000FF"/>
                </a:solidFill>
              </a:rPr>
              <a:t>Odd functions </a:t>
            </a:r>
            <a:r>
              <a:rPr sz="2800" dirty="0">
                <a:solidFill>
                  <a:srgbClr val="0000FF"/>
                </a:solidFill>
              </a:rPr>
              <a:t>can </a:t>
            </a:r>
            <a:r>
              <a:rPr sz="2800" spc="-5" dirty="0">
                <a:solidFill>
                  <a:srgbClr val="0000FF"/>
                </a:solidFill>
              </a:rPr>
              <a:t>solely be represented by  sine waves because, sine waves </a:t>
            </a:r>
            <a:r>
              <a:rPr sz="2800" dirty="0">
                <a:solidFill>
                  <a:srgbClr val="0000FF"/>
                </a:solidFill>
              </a:rPr>
              <a:t>are </a:t>
            </a:r>
            <a:r>
              <a:rPr sz="2800" spc="-5" dirty="0">
                <a:solidFill>
                  <a:srgbClr val="0000FF"/>
                </a:solidFill>
              </a:rPr>
              <a:t>odd  functions.	</a:t>
            </a:r>
            <a:r>
              <a:rPr sz="2800" dirty="0">
                <a:solidFill>
                  <a:srgbClr val="0000FF"/>
                </a:solidFill>
              </a:rPr>
              <a:t>A </a:t>
            </a:r>
            <a:r>
              <a:rPr sz="2800" spc="-5" dirty="0">
                <a:solidFill>
                  <a:srgbClr val="0000FF"/>
                </a:solidFill>
              </a:rPr>
              <a:t>sum of odd functions </a:t>
            </a:r>
            <a:r>
              <a:rPr sz="2800" dirty="0">
                <a:solidFill>
                  <a:srgbClr val="0000FF"/>
                </a:solidFill>
              </a:rPr>
              <a:t>is</a:t>
            </a:r>
            <a:r>
              <a:rPr sz="2800" spc="-95" dirty="0">
                <a:solidFill>
                  <a:srgbClr val="0000FF"/>
                </a:solidFill>
              </a:rPr>
              <a:t> </a:t>
            </a:r>
            <a:r>
              <a:rPr sz="2800" spc="-5" dirty="0">
                <a:solidFill>
                  <a:srgbClr val="0000FF"/>
                </a:solidFill>
              </a:rPr>
              <a:t>another  odd</a:t>
            </a:r>
            <a:r>
              <a:rPr sz="2800" spc="-10" dirty="0">
                <a:solidFill>
                  <a:srgbClr val="0000FF"/>
                </a:solidFill>
              </a:rPr>
              <a:t> </a:t>
            </a:r>
            <a:r>
              <a:rPr sz="2800" spc="-5" dirty="0">
                <a:solidFill>
                  <a:srgbClr val="0000FF"/>
                </a:solidFill>
              </a:rPr>
              <a:t>function.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1131336" y="2386012"/>
            <a:ext cx="3810" cy="215900"/>
          </a:xfrm>
          <a:custGeom>
            <a:avLst/>
            <a:gdLst/>
            <a:ahLst/>
            <a:cxnLst/>
            <a:rect l="l" t="t" r="r" b="b"/>
            <a:pathLst>
              <a:path w="3809" h="215900">
                <a:moveTo>
                  <a:pt x="0" y="0"/>
                </a:moveTo>
                <a:lnTo>
                  <a:pt x="3530" y="215620"/>
                </a:lnTo>
              </a:path>
            </a:pathLst>
          </a:custGeom>
          <a:ln w="158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31336" y="5410885"/>
            <a:ext cx="3810" cy="217804"/>
          </a:xfrm>
          <a:custGeom>
            <a:avLst/>
            <a:gdLst/>
            <a:ahLst/>
            <a:cxnLst/>
            <a:rect l="l" t="t" r="r" b="b"/>
            <a:pathLst>
              <a:path w="3809" h="217804">
                <a:moveTo>
                  <a:pt x="0" y="0"/>
                </a:moveTo>
                <a:lnTo>
                  <a:pt x="3530" y="21769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50549" y="2386012"/>
            <a:ext cx="3810" cy="215900"/>
          </a:xfrm>
          <a:custGeom>
            <a:avLst/>
            <a:gdLst/>
            <a:ahLst/>
            <a:cxnLst/>
            <a:rect l="l" t="t" r="r" b="b"/>
            <a:pathLst>
              <a:path w="3810" h="215900">
                <a:moveTo>
                  <a:pt x="0" y="0"/>
                </a:moveTo>
                <a:lnTo>
                  <a:pt x="3530" y="215620"/>
                </a:lnTo>
              </a:path>
            </a:pathLst>
          </a:custGeom>
          <a:ln w="158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50549" y="5410885"/>
            <a:ext cx="3810" cy="217804"/>
          </a:xfrm>
          <a:custGeom>
            <a:avLst/>
            <a:gdLst/>
            <a:ahLst/>
            <a:cxnLst/>
            <a:rect l="l" t="t" r="r" b="b"/>
            <a:pathLst>
              <a:path w="3810" h="217804">
                <a:moveTo>
                  <a:pt x="0" y="0"/>
                </a:moveTo>
                <a:lnTo>
                  <a:pt x="3530" y="21769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69757" y="2386012"/>
            <a:ext cx="3810" cy="215900"/>
          </a:xfrm>
          <a:custGeom>
            <a:avLst/>
            <a:gdLst/>
            <a:ahLst/>
            <a:cxnLst/>
            <a:rect l="l" t="t" r="r" b="b"/>
            <a:pathLst>
              <a:path w="3809" h="215900">
                <a:moveTo>
                  <a:pt x="0" y="0"/>
                </a:moveTo>
                <a:lnTo>
                  <a:pt x="3530" y="215620"/>
                </a:lnTo>
              </a:path>
            </a:pathLst>
          </a:custGeom>
          <a:ln w="158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69757" y="5410885"/>
            <a:ext cx="3810" cy="217804"/>
          </a:xfrm>
          <a:custGeom>
            <a:avLst/>
            <a:gdLst/>
            <a:ahLst/>
            <a:cxnLst/>
            <a:rect l="l" t="t" r="r" b="b"/>
            <a:pathLst>
              <a:path w="3809" h="217804">
                <a:moveTo>
                  <a:pt x="0" y="0"/>
                </a:moveTo>
                <a:lnTo>
                  <a:pt x="3530" y="21769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31336" y="5346611"/>
            <a:ext cx="370840" cy="2540"/>
          </a:xfrm>
          <a:custGeom>
            <a:avLst/>
            <a:gdLst/>
            <a:ahLst/>
            <a:cxnLst/>
            <a:rect l="l" t="t" r="r" b="b"/>
            <a:pathLst>
              <a:path w="370840" h="2539">
                <a:moveTo>
                  <a:pt x="0" y="0"/>
                </a:moveTo>
                <a:lnTo>
                  <a:pt x="370497" y="207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641602" y="5346611"/>
            <a:ext cx="367030" cy="2540"/>
          </a:xfrm>
          <a:custGeom>
            <a:avLst/>
            <a:gdLst/>
            <a:ahLst/>
            <a:cxnLst/>
            <a:rect l="l" t="t" r="r" b="b"/>
            <a:pathLst>
              <a:path w="367029" h="2539">
                <a:moveTo>
                  <a:pt x="0" y="0"/>
                </a:moveTo>
                <a:lnTo>
                  <a:pt x="366979" y="207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31336" y="4007294"/>
            <a:ext cx="370840" cy="2540"/>
          </a:xfrm>
          <a:custGeom>
            <a:avLst/>
            <a:gdLst/>
            <a:ahLst/>
            <a:cxnLst/>
            <a:rect l="l" t="t" r="r" b="b"/>
            <a:pathLst>
              <a:path w="370840" h="2539">
                <a:moveTo>
                  <a:pt x="0" y="0"/>
                </a:moveTo>
                <a:lnTo>
                  <a:pt x="370497" y="207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641602" y="4007294"/>
            <a:ext cx="367030" cy="2540"/>
          </a:xfrm>
          <a:custGeom>
            <a:avLst/>
            <a:gdLst/>
            <a:ahLst/>
            <a:cxnLst/>
            <a:rect l="l" t="t" r="r" b="b"/>
            <a:pathLst>
              <a:path w="367029" h="2539">
                <a:moveTo>
                  <a:pt x="0" y="0"/>
                </a:moveTo>
                <a:lnTo>
                  <a:pt x="366979" y="207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31336" y="2645168"/>
            <a:ext cx="370840" cy="2540"/>
          </a:xfrm>
          <a:custGeom>
            <a:avLst/>
            <a:gdLst/>
            <a:ahLst/>
            <a:cxnLst/>
            <a:rect l="l" t="t" r="r" b="b"/>
            <a:pathLst>
              <a:path w="370840" h="2539">
                <a:moveTo>
                  <a:pt x="0" y="0"/>
                </a:moveTo>
                <a:lnTo>
                  <a:pt x="370497" y="207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641602" y="2645168"/>
            <a:ext cx="367030" cy="2540"/>
          </a:xfrm>
          <a:custGeom>
            <a:avLst/>
            <a:gdLst/>
            <a:ahLst/>
            <a:cxnLst/>
            <a:rect l="l" t="t" r="r" b="b"/>
            <a:pathLst>
              <a:path w="367029" h="2539">
                <a:moveTo>
                  <a:pt x="0" y="0"/>
                </a:moveTo>
                <a:lnTo>
                  <a:pt x="366979" y="207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73748" y="5800659"/>
            <a:ext cx="187325" cy="2540"/>
          </a:xfrm>
          <a:custGeom>
            <a:avLst/>
            <a:gdLst/>
            <a:ahLst/>
            <a:cxnLst/>
            <a:rect l="l" t="t" r="r" b="b"/>
            <a:pathLst>
              <a:path w="187325" h="2539">
                <a:moveTo>
                  <a:pt x="0" y="0"/>
                </a:moveTo>
                <a:lnTo>
                  <a:pt x="187020" y="207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083349" y="5652559"/>
            <a:ext cx="241935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-5" dirty="0">
                <a:latin typeface="Times New Roman"/>
                <a:cs typeface="Times New Roman"/>
              </a:rPr>
              <a:t>10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02632" y="5652559"/>
            <a:ext cx="133350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-5" dirty="0">
                <a:latin typeface="Times New Roman"/>
                <a:cs typeface="Times New Roman"/>
              </a:rPr>
              <a:t>0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812582" y="5652559"/>
            <a:ext cx="241935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-5" dirty="0">
                <a:latin typeface="Times New Roman"/>
                <a:cs typeface="Times New Roman"/>
              </a:rPr>
              <a:t>10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71487" y="5346611"/>
            <a:ext cx="183515" cy="2540"/>
          </a:xfrm>
          <a:custGeom>
            <a:avLst/>
            <a:gdLst/>
            <a:ahLst/>
            <a:cxnLst/>
            <a:rect l="l" t="t" r="r" b="b"/>
            <a:pathLst>
              <a:path w="183515" h="2539">
                <a:moveTo>
                  <a:pt x="0" y="0"/>
                </a:moveTo>
                <a:lnTo>
                  <a:pt x="183489" y="207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77561" y="5198516"/>
            <a:ext cx="133350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-5" dirty="0">
                <a:latin typeface="Times New Roman"/>
                <a:cs typeface="Times New Roman"/>
              </a:rPr>
              <a:t>5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6377" y="3857198"/>
            <a:ext cx="133350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-5" dirty="0">
                <a:latin typeface="Times New Roman"/>
                <a:cs typeface="Times New Roman"/>
              </a:rPr>
              <a:t>0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16377" y="2497119"/>
            <a:ext cx="133350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-5" dirty="0">
                <a:latin typeface="Times New Roman"/>
                <a:cs typeface="Times New Roman"/>
              </a:rPr>
              <a:t>5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131341" y="2386012"/>
            <a:ext cx="6877684" cy="3242945"/>
          </a:xfrm>
          <a:custGeom>
            <a:avLst/>
            <a:gdLst/>
            <a:ahLst/>
            <a:cxnLst/>
            <a:rect l="l" t="t" r="r" b="b"/>
            <a:pathLst>
              <a:path w="6877684" h="3242945">
                <a:moveTo>
                  <a:pt x="0" y="0"/>
                </a:moveTo>
                <a:lnTo>
                  <a:pt x="6877240" y="0"/>
                </a:lnTo>
                <a:lnTo>
                  <a:pt x="6877240" y="3242564"/>
                </a:lnTo>
                <a:lnTo>
                  <a:pt x="0" y="3242564"/>
                </a:lnTo>
                <a:lnTo>
                  <a:pt x="0" y="0"/>
                </a:lnTo>
                <a:close/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70151" y="2645168"/>
            <a:ext cx="6873875" cy="2701925"/>
          </a:xfrm>
          <a:custGeom>
            <a:avLst/>
            <a:gdLst/>
            <a:ahLst/>
            <a:cxnLst/>
            <a:rect l="l" t="t" r="r" b="b"/>
            <a:pathLst>
              <a:path w="6873875" h="2701925">
                <a:moveTo>
                  <a:pt x="0" y="605129"/>
                </a:moveTo>
                <a:lnTo>
                  <a:pt x="0" y="605129"/>
                </a:lnTo>
                <a:lnTo>
                  <a:pt x="0" y="734796"/>
                </a:lnTo>
                <a:lnTo>
                  <a:pt x="36753" y="756412"/>
                </a:lnTo>
                <a:lnTo>
                  <a:pt x="36753" y="778027"/>
                </a:lnTo>
                <a:lnTo>
                  <a:pt x="36753" y="799630"/>
                </a:lnTo>
                <a:lnTo>
                  <a:pt x="36753" y="821245"/>
                </a:lnTo>
                <a:lnTo>
                  <a:pt x="36753" y="864463"/>
                </a:lnTo>
                <a:lnTo>
                  <a:pt x="73520" y="886079"/>
                </a:lnTo>
                <a:lnTo>
                  <a:pt x="73520" y="1015746"/>
                </a:lnTo>
                <a:lnTo>
                  <a:pt x="110274" y="1037361"/>
                </a:lnTo>
                <a:lnTo>
                  <a:pt x="110274" y="1058976"/>
                </a:lnTo>
                <a:lnTo>
                  <a:pt x="110274" y="1080579"/>
                </a:lnTo>
                <a:lnTo>
                  <a:pt x="110274" y="1123810"/>
                </a:lnTo>
                <a:lnTo>
                  <a:pt x="110274" y="1145413"/>
                </a:lnTo>
                <a:lnTo>
                  <a:pt x="147027" y="1167028"/>
                </a:lnTo>
                <a:lnTo>
                  <a:pt x="147027" y="1188643"/>
                </a:lnTo>
                <a:lnTo>
                  <a:pt x="147027" y="1231861"/>
                </a:lnTo>
                <a:lnTo>
                  <a:pt x="147027" y="1253477"/>
                </a:lnTo>
                <a:lnTo>
                  <a:pt x="147027" y="1275092"/>
                </a:lnTo>
                <a:lnTo>
                  <a:pt x="183794" y="1296695"/>
                </a:lnTo>
                <a:lnTo>
                  <a:pt x="183794" y="1447977"/>
                </a:lnTo>
                <a:lnTo>
                  <a:pt x="220548" y="1469593"/>
                </a:lnTo>
                <a:lnTo>
                  <a:pt x="220548" y="1491208"/>
                </a:lnTo>
                <a:lnTo>
                  <a:pt x="220548" y="1512811"/>
                </a:lnTo>
                <a:lnTo>
                  <a:pt x="220548" y="1556042"/>
                </a:lnTo>
                <a:lnTo>
                  <a:pt x="220548" y="1577644"/>
                </a:lnTo>
                <a:lnTo>
                  <a:pt x="257302" y="1599260"/>
                </a:lnTo>
                <a:lnTo>
                  <a:pt x="257302" y="1620875"/>
                </a:lnTo>
                <a:lnTo>
                  <a:pt x="257302" y="1642491"/>
                </a:lnTo>
                <a:lnTo>
                  <a:pt x="257302" y="1685709"/>
                </a:lnTo>
                <a:lnTo>
                  <a:pt x="257302" y="1707324"/>
                </a:lnTo>
                <a:lnTo>
                  <a:pt x="294068" y="1728927"/>
                </a:lnTo>
                <a:lnTo>
                  <a:pt x="294068" y="1858606"/>
                </a:lnTo>
                <a:lnTo>
                  <a:pt x="330822" y="1880209"/>
                </a:lnTo>
                <a:lnTo>
                  <a:pt x="330822" y="1901825"/>
                </a:lnTo>
                <a:lnTo>
                  <a:pt x="330822" y="1923440"/>
                </a:lnTo>
                <a:lnTo>
                  <a:pt x="330822" y="1966658"/>
                </a:lnTo>
                <a:lnTo>
                  <a:pt x="330822" y="1988273"/>
                </a:lnTo>
                <a:lnTo>
                  <a:pt x="367576" y="2009876"/>
                </a:lnTo>
                <a:lnTo>
                  <a:pt x="367576" y="2031492"/>
                </a:lnTo>
                <a:lnTo>
                  <a:pt x="367576" y="2053107"/>
                </a:lnTo>
                <a:lnTo>
                  <a:pt x="367576" y="2074722"/>
                </a:lnTo>
                <a:lnTo>
                  <a:pt x="367576" y="2096325"/>
                </a:lnTo>
                <a:lnTo>
                  <a:pt x="404329" y="2117940"/>
                </a:lnTo>
                <a:lnTo>
                  <a:pt x="404329" y="2225992"/>
                </a:lnTo>
                <a:lnTo>
                  <a:pt x="441096" y="2247607"/>
                </a:lnTo>
                <a:lnTo>
                  <a:pt x="441096" y="2269223"/>
                </a:lnTo>
                <a:lnTo>
                  <a:pt x="441096" y="2290826"/>
                </a:lnTo>
                <a:lnTo>
                  <a:pt x="441096" y="2312441"/>
                </a:lnTo>
                <a:lnTo>
                  <a:pt x="441096" y="2334056"/>
                </a:lnTo>
                <a:lnTo>
                  <a:pt x="477850" y="2334056"/>
                </a:lnTo>
                <a:lnTo>
                  <a:pt x="477850" y="2355672"/>
                </a:lnTo>
                <a:lnTo>
                  <a:pt x="477850" y="2377274"/>
                </a:lnTo>
                <a:lnTo>
                  <a:pt x="477850" y="2398890"/>
                </a:lnTo>
                <a:lnTo>
                  <a:pt x="477850" y="2420505"/>
                </a:lnTo>
                <a:lnTo>
                  <a:pt x="514604" y="2420505"/>
                </a:lnTo>
                <a:lnTo>
                  <a:pt x="514604" y="2442108"/>
                </a:lnTo>
                <a:lnTo>
                  <a:pt x="514604" y="2463723"/>
                </a:lnTo>
                <a:lnTo>
                  <a:pt x="514604" y="2485339"/>
                </a:lnTo>
                <a:lnTo>
                  <a:pt x="514604" y="2506941"/>
                </a:lnTo>
                <a:lnTo>
                  <a:pt x="551370" y="2528557"/>
                </a:lnTo>
                <a:lnTo>
                  <a:pt x="551370" y="2550172"/>
                </a:lnTo>
                <a:lnTo>
                  <a:pt x="551370" y="2571788"/>
                </a:lnTo>
                <a:lnTo>
                  <a:pt x="588124" y="2571788"/>
                </a:lnTo>
                <a:lnTo>
                  <a:pt x="588124" y="2593390"/>
                </a:lnTo>
                <a:lnTo>
                  <a:pt x="588124" y="2615006"/>
                </a:lnTo>
                <a:lnTo>
                  <a:pt x="624878" y="2636621"/>
                </a:lnTo>
                <a:lnTo>
                  <a:pt x="624878" y="2658224"/>
                </a:lnTo>
                <a:lnTo>
                  <a:pt x="661644" y="2679839"/>
                </a:lnTo>
                <a:lnTo>
                  <a:pt x="661644" y="2701455"/>
                </a:lnTo>
                <a:lnTo>
                  <a:pt x="698398" y="2701455"/>
                </a:lnTo>
                <a:lnTo>
                  <a:pt x="735152" y="2701455"/>
                </a:lnTo>
                <a:lnTo>
                  <a:pt x="771918" y="2701455"/>
                </a:lnTo>
                <a:lnTo>
                  <a:pt x="771918" y="2679839"/>
                </a:lnTo>
                <a:lnTo>
                  <a:pt x="808672" y="2679839"/>
                </a:lnTo>
                <a:lnTo>
                  <a:pt x="808672" y="2658224"/>
                </a:lnTo>
                <a:lnTo>
                  <a:pt x="808672" y="2636621"/>
                </a:lnTo>
                <a:lnTo>
                  <a:pt x="845426" y="2636621"/>
                </a:lnTo>
                <a:lnTo>
                  <a:pt x="845426" y="2615006"/>
                </a:lnTo>
                <a:lnTo>
                  <a:pt x="845426" y="2593390"/>
                </a:lnTo>
                <a:lnTo>
                  <a:pt x="882192" y="2571788"/>
                </a:lnTo>
                <a:lnTo>
                  <a:pt x="882192" y="2550172"/>
                </a:lnTo>
                <a:lnTo>
                  <a:pt x="882192" y="2528557"/>
                </a:lnTo>
                <a:lnTo>
                  <a:pt x="918946" y="2506941"/>
                </a:lnTo>
                <a:lnTo>
                  <a:pt x="918946" y="2485339"/>
                </a:lnTo>
                <a:lnTo>
                  <a:pt x="918946" y="2463723"/>
                </a:lnTo>
                <a:lnTo>
                  <a:pt x="918946" y="2442108"/>
                </a:lnTo>
                <a:lnTo>
                  <a:pt x="955700" y="2420505"/>
                </a:lnTo>
                <a:lnTo>
                  <a:pt x="955700" y="2398890"/>
                </a:lnTo>
                <a:lnTo>
                  <a:pt x="955700" y="2377274"/>
                </a:lnTo>
                <a:lnTo>
                  <a:pt x="955700" y="2355672"/>
                </a:lnTo>
                <a:lnTo>
                  <a:pt x="992466" y="2334056"/>
                </a:lnTo>
                <a:lnTo>
                  <a:pt x="992466" y="2312441"/>
                </a:lnTo>
                <a:lnTo>
                  <a:pt x="992466" y="2290826"/>
                </a:lnTo>
                <a:lnTo>
                  <a:pt x="992466" y="2269223"/>
                </a:lnTo>
                <a:lnTo>
                  <a:pt x="992466" y="2247607"/>
                </a:lnTo>
                <a:lnTo>
                  <a:pt x="1029220" y="2247607"/>
                </a:lnTo>
                <a:lnTo>
                  <a:pt x="1029220" y="2139556"/>
                </a:lnTo>
                <a:lnTo>
                  <a:pt x="1065974" y="2117940"/>
                </a:lnTo>
                <a:lnTo>
                  <a:pt x="1065974" y="2096325"/>
                </a:lnTo>
                <a:lnTo>
                  <a:pt x="1065974" y="2074722"/>
                </a:lnTo>
                <a:lnTo>
                  <a:pt x="1065974" y="2031492"/>
                </a:lnTo>
                <a:lnTo>
                  <a:pt x="1065974" y="2009876"/>
                </a:lnTo>
                <a:lnTo>
                  <a:pt x="1102728" y="1988273"/>
                </a:lnTo>
                <a:lnTo>
                  <a:pt x="1102728" y="1966658"/>
                </a:lnTo>
                <a:lnTo>
                  <a:pt x="1102728" y="1945043"/>
                </a:lnTo>
                <a:lnTo>
                  <a:pt x="1102728" y="1923440"/>
                </a:lnTo>
                <a:lnTo>
                  <a:pt x="1102728" y="1901825"/>
                </a:lnTo>
                <a:lnTo>
                  <a:pt x="1139494" y="1880209"/>
                </a:lnTo>
                <a:lnTo>
                  <a:pt x="1139494" y="1750542"/>
                </a:lnTo>
                <a:lnTo>
                  <a:pt x="1176248" y="1728927"/>
                </a:lnTo>
                <a:lnTo>
                  <a:pt x="1176248" y="1685709"/>
                </a:lnTo>
                <a:lnTo>
                  <a:pt x="1176248" y="1664093"/>
                </a:lnTo>
                <a:lnTo>
                  <a:pt x="1176248" y="1642491"/>
                </a:lnTo>
                <a:lnTo>
                  <a:pt x="1176248" y="1620875"/>
                </a:lnTo>
                <a:lnTo>
                  <a:pt x="1213002" y="1577644"/>
                </a:lnTo>
                <a:lnTo>
                  <a:pt x="1213002" y="1556042"/>
                </a:lnTo>
                <a:lnTo>
                  <a:pt x="1213002" y="1534426"/>
                </a:lnTo>
                <a:lnTo>
                  <a:pt x="1213002" y="1512811"/>
                </a:lnTo>
                <a:lnTo>
                  <a:pt x="1213002" y="1491208"/>
                </a:lnTo>
                <a:lnTo>
                  <a:pt x="1249768" y="1447977"/>
                </a:lnTo>
                <a:lnTo>
                  <a:pt x="1249768" y="1318310"/>
                </a:lnTo>
                <a:lnTo>
                  <a:pt x="1286522" y="1296695"/>
                </a:lnTo>
                <a:lnTo>
                  <a:pt x="1286522" y="1275092"/>
                </a:lnTo>
                <a:lnTo>
                  <a:pt x="1286522" y="1231861"/>
                </a:lnTo>
                <a:lnTo>
                  <a:pt x="1286522" y="1210259"/>
                </a:lnTo>
                <a:lnTo>
                  <a:pt x="1286522" y="1188643"/>
                </a:lnTo>
                <a:lnTo>
                  <a:pt x="1323276" y="1167028"/>
                </a:lnTo>
                <a:lnTo>
                  <a:pt x="1323276" y="1123810"/>
                </a:lnTo>
                <a:lnTo>
                  <a:pt x="1323276" y="1102194"/>
                </a:lnTo>
                <a:lnTo>
                  <a:pt x="1323276" y="1080579"/>
                </a:lnTo>
                <a:lnTo>
                  <a:pt x="1323276" y="1058976"/>
                </a:lnTo>
                <a:lnTo>
                  <a:pt x="1360043" y="1015746"/>
                </a:lnTo>
                <a:lnTo>
                  <a:pt x="1360043" y="886079"/>
                </a:lnTo>
                <a:lnTo>
                  <a:pt x="1396796" y="864463"/>
                </a:lnTo>
                <a:lnTo>
                  <a:pt x="1396796" y="842860"/>
                </a:lnTo>
                <a:lnTo>
                  <a:pt x="1396796" y="821245"/>
                </a:lnTo>
                <a:lnTo>
                  <a:pt x="1396796" y="799630"/>
                </a:lnTo>
                <a:lnTo>
                  <a:pt x="1396796" y="778027"/>
                </a:lnTo>
                <a:lnTo>
                  <a:pt x="1433550" y="756412"/>
                </a:lnTo>
                <a:lnTo>
                  <a:pt x="1433550" y="713181"/>
                </a:lnTo>
                <a:lnTo>
                  <a:pt x="1433550" y="691578"/>
                </a:lnTo>
                <a:lnTo>
                  <a:pt x="1433550" y="669963"/>
                </a:lnTo>
                <a:lnTo>
                  <a:pt x="1433550" y="648347"/>
                </a:lnTo>
                <a:lnTo>
                  <a:pt x="1470317" y="626745"/>
                </a:lnTo>
                <a:lnTo>
                  <a:pt x="1470317" y="518680"/>
                </a:lnTo>
                <a:lnTo>
                  <a:pt x="1507070" y="497065"/>
                </a:lnTo>
                <a:lnTo>
                  <a:pt x="1507070" y="475462"/>
                </a:lnTo>
                <a:lnTo>
                  <a:pt x="1507070" y="453847"/>
                </a:lnTo>
                <a:lnTo>
                  <a:pt x="1507070" y="432231"/>
                </a:lnTo>
                <a:lnTo>
                  <a:pt x="1507070" y="410629"/>
                </a:lnTo>
                <a:lnTo>
                  <a:pt x="1543824" y="389013"/>
                </a:lnTo>
                <a:lnTo>
                  <a:pt x="1543824" y="367398"/>
                </a:lnTo>
                <a:lnTo>
                  <a:pt x="1543824" y="345795"/>
                </a:lnTo>
                <a:lnTo>
                  <a:pt x="1543824" y="324180"/>
                </a:lnTo>
                <a:lnTo>
                  <a:pt x="1580591" y="302564"/>
                </a:lnTo>
                <a:lnTo>
                  <a:pt x="1580591" y="280962"/>
                </a:lnTo>
                <a:lnTo>
                  <a:pt x="1580591" y="259346"/>
                </a:lnTo>
                <a:lnTo>
                  <a:pt x="1580591" y="237731"/>
                </a:lnTo>
                <a:lnTo>
                  <a:pt x="1580591" y="216115"/>
                </a:lnTo>
                <a:lnTo>
                  <a:pt x="1617345" y="216115"/>
                </a:lnTo>
                <a:lnTo>
                  <a:pt x="1617345" y="194513"/>
                </a:lnTo>
                <a:lnTo>
                  <a:pt x="1617345" y="172897"/>
                </a:lnTo>
                <a:lnTo>
                  <a:pt x="1617345" y="151282"/>
                </a:lnTo>
                <a:lnTo>
                  <a:pt x="1654098" y="151282"/>
                </a:lnTo>
                <a:lnTo>
                  <a:pt x="1654098" y="129679"/>
                </a:lnTo>
                <a:lnTo>
                  <a:pt x="1654098" y="108064"/>
                </a:lnTo>
                <a:lnTo>
                  <a:pt x="1690865" y="86448"/>
                </a:lnTo>
                <a:lnTo>
                  <a:pt x="1690865" y="64846"/>
                </a:lnTo>
                <a:lnTo>
                  <a:pt x="1690865" y="43230"/>
                </a:lnTo>
                <a:lnTo>
                  <a:pt x="1727619" y="43230"/>
                </a:lnTo>
                <a:lnTo>
                  <a:pt x="1727619" y="21615"/>
                </a:lnTo>
                <a:lnTo>
                  <a:pt x="1764372" y="21615"/>
                </a:lnTo>
                <a:lnTo>
                  <a:pt x="1764372" y="0"/>
                </a:lnTo>
                <a:lnTo>
                  <a:pt x="1801139" y="0"/>
                </a:lnTo>
                <a:lnTo>
                  <a:pt x="1837893" y="0"/>
                </a:lnTo>
                <a:lnTo>
                  <a:pt x="1837893" y="21615"/>
                </a:lnTo>
                <a:lnTo>
                  <a:pt x="1874647" y="21615"/>
                </a:lnTo>
                <a:lnTo>
                  <a:pt x="1874647" y="43230"/>
                </a:lnTo>
                <a:lnTo>
                  <a:pt x="1911400" y="64846"/>
                </a:lnTo>
                <a:lnTo>
                  <a:pt x="1911400" y="86448"/>
                </a:lnTo>
                <a:lnTo>
                  <a:pt x="1948167" y="108064"/>
                </a:lnTo>
                <a:lnTo>
                  <a:pt x="1948167" y="129679"/>
                </a:lnTo>
                <a:lnTo>
                  <a:pt x="1948167" y="151282"/>
                </a:lnTo>
                <a:lnTo>
                  <a:pt x="1984921" y="151282"/>
                </a:lnTo>
                <a:lnTo>
                  <a:pt x="1984921" y="172897"/>
                </a:lnTo>
                <a:lnTo>
                  <a:pt x="1984921" y="194513"/>
                </a:lnTo>
                <a:lnTo>
                  <a:pt x="1984921" y="216115"/>
                </a:lnTo>
                <a:lnTo>
                  <a:pt x="1984921" y="237731"/>
                </a:lnTo>
                <a:lnTo>
                  <a:pt x="2021674" y="237731"/>
                </a:lnTo>
                <a:lnTo>
                  <a:pt x="2021674" y="259346"/>
                </a:lnTo>
                <a:lnTo>
                  <a:pt x="2021674" y="280962"/>
                </a:lnTo>
                <a:lnTo>
                  <a:pt x="2021674" y="302564"/>
                </a:lnTo>
                <a:lnTo>
                  <a:pt x="2058441" y="324180"/>
                </a:lnTo>
                <a:lnTo>
                  <a:pt x="2058441" y="345795"/>
                </a:lnTo>
                <a:lnTo>
                  <a:pt x="2058441" y="367398"/>
                </a:lnTo>
                <a:lnTo>
                  <a:pt x="2058441" y="389013"/>
                </a:lnTo>
                <a:lnTo>
                  <a:pt x="2058441" y="410629"/>
                </a:lnTo>
                <a:lnTo>
                  <a:pt x="2095195" y="432231"/>
                </a:lnTo>
                <a:lnTo>
                  <a:pt x="2095195" y="453847"/>
                </a:lnTo>
                <a:lnTo>
                  <a:pt x="2095195" y="475462"/>
                </a:lnTo>
                <a:lnTo>
                  <a:pt x="2095195" y="497065"/>
                </a:lnTo>
                <a:lnTo>
                  <a:pt x="2095195" y="518680"/>
                </a:lnTo>
                <a:lnTo>
                  <a:pt x="2131949" y="540296"/>
                </a:lnTo>
                <a:lnTo>
                  <a:pt x="2131949" y="561911"/>
                </a:lnTo>
                <a:lnTo>
                  <a:pt x="2131949" y="583514"/>
                </a:lnTo>
                <a:lnTo>
                  <a:pt x="2131949" y="605129"/>
                </a:lnTo>
                <a:lnTo>
                  <a:pt x="2131949" y="626745"/>
                </a:lnTo>
                <a:lnTo>
                  <a:pt x="2168715" y="648347"/>
                </a:lnTo>
                <a:lnTo>
                  <a:pt x="2168715" y="691578"/>
                </a:lnTo>
                <a:lnTo>
                  <a:pt x="2168715" y="713181"/>
                </a:lnTo>
                <a:lnTo>
                  <a:pt x="2168715" y="734796"/>
                </a:lnTo>
                <a:lnTo>
                  <a:pt x="2168715" y="756412"/>
                </a:lnTo>
                <a:lnTo>
                  <a:pt x="2205469" y="778027"/>
                </a:lnTo>
                <a:lnTo>
                  <a:pt x="2205469" y="907694"/>
                </a:lnTo>
                <a:lnTo>
                  <a:pt x="2242223" y="929297"/>
                </a:lnTo>
                <a:lnTo>
                  <a:pt x="2242223" y="950912"/>
                </a:lnTo>
                <a:lnTo>
                  <a:pt x="2242223" y="972527"/>
                </a:lnTo>
                <a:lnTo>
                  <a:pt x="2242223" y="1015746"/>
                </a:lnTo>
                <a:lnTo>
                  <a:pt x="2242223" y="1037361"/>
                </a:lnTo>
                <a:lnTo>
                  <a:pt x="2278989" y="1058976"/>
                </a:lnTo>
                <a:lnTo>
                  <a:pt x="2278989" y="1080579"/>
                </a:lnTo>
                <a:lnTo>
                  <a:pt x="2278989" y="1102194"/>
                </a:lnTo>
                <a:lnTo>
                  <a:pt x="2278989" y="1145413"/>
                </a:lnTo>
                <a:lnTo>
                  <a:pt x="2278989" y="1167028"/>
                </a:lnTo>
                <a:lnTo>
                  <a:pt x="2315743" y="1188643"/>
                </a:lnTo>
                <a:lnTo>
                  <a:pt x="2315743" y="1318310"/>
                </a:lnTo>
                <a:lnTo>
                  <a:pt x="2352497" y="1361528"/>
                </a:lnTo>
                <a:lnTo>
                  <a:pt x="2352497" y="1383144"/>
                </a:lnTo>
                <a:lnTo>
                  <a:pt x="2352497" y="1404759"/>
                </a:lnTo>
                <a:lnTo>
                  <a:pt x="2352497" y="1426375"/>
                </a:lnTo>
                <a:lnTo>
                  <a:pt x="2352497" y="1469593"/>
                </a:lnTo>
                <a:lnTo>
                  <a:pt x="2389263" y="1491208"/>
                </a:lnTo>
                <a:lnTo>
                  <a:pt x="2389263" y="1512811"/>
                </a:lnTo>
                <a:lnTo>
                  <a:pt x="2389263" y="1534426"/>
                </a:lnTo>
                <a:lnTo>
                  <a:pt x="2389263" y="1577644"/>
                </a:lnTo>
                <a:lnTo>
                  <a:pt x="2389263" y="1599260"/>
                </a:lnTo>
                <a:lnTo>
                  <a:pt x="2426017" y="1620875"/>
                </a:lnTo>
                <a:lnTo>
                  <a:pt x="2426017" y="1750542"/>
                </a:lnTo>
                <a:lnTo>
                  <a:pt x="2462771" y="1772158"/>
                </a:lnTo>
                <a:lnTo>
                  <a:pt x="2462771" y="1793760"/>
                </a:lnTo>
                <a:lnTo>
                  <a:pt x="2462771" y="1836991"/>
                </a:lnTo>
                <a:lnTo>
                  <a:pt x="2462771" y="1858606"/>
                </a:lnTo>
                <a:lnTo>
                  <a:pt x="2462771" y="1880209"/>
                </a:lnTo>
                <a:lnTo>
                  <a:pt x="2499537" y="1901825"/>
                </a:lnTo>
                <a:lnTo>
                  <a:pt x="2499537" y="1923440"/>
                </a:lnTo>
                <a:lnTo>
                  <a:pt x="2499537" y="1945043"/>
                </a:lnTo>
                <a:lnTo>
                  <a:pt x="2499537" y="1966658"/>
                </a:lnTo>
                <a:lnTo>
                  <a:pt x="2499537" y="2009876"/>
                </a:lnTo>
                <a:lnTo>
                  <a:pt x="2536291" y="2031492"/>
                </a:lnTo>
                <a:lnTo>
                  <a:pt x="2536291" y="2139556"/>
                </a:lnTo>
                <a:lnTo>
                  <a:pt x="2573045" y="2161159"/>
                </a:lnTo>
                <a:lnTo>
                  <a:pt x="2573045" y="2182774"/>
                </a:lnTo>
                <a:lnTo>
                  <a:pt x="2573045" y="2204389"/>
                </a:lnTo>
                <a:lnTo>
                  <a:pt x="2573045" y="2225992"/>
                </a:lnTo>
                <a:lnTo>
                  <a:pt x="2573045" y="2247607"/>
                </a:lnTo>
                <a:lnTo>
                  <a:pt x="2609799" y="2269223"/>
                </a:lnTo>
                <a:lnTo>
                  <a:pt x="2609799" y="2290826"/>
                </a:lnTo>
                <a:lnTo>
                  <a:pt x="2609799" y="2312441"/>
                </a:lnTo>
                <a:lnTo>
                  <a:pt x="2609799" y="2334056"/>
                </a:lnTo>
                <a:lnTo>
                  <a:pt x="2609799" y="2355672"/>
                </a:lnTo>
                <a:lnTo>
                  <a:pt x="2646565" y="2377274"/>
                </a:lnTo>
                <a:lnTo>
                  <a:pt x="2646565" y="2398890"/>
                </a:lnTo>
                <a:lnTo>
                  <a:pt x="2646565" y="2420505"/>
                </a:lnTo>
                <a:lnTo>
                  <a:pt x="2646565" y="2442108"/>
                </a:lnTo>
                <a:lnTo>
                  <a:pt x="2683319" y="2463723"/>
                </a:lnTo>
                <a:lnTo>
                  <a:pt x="2683319" y="2485339"/>
                </a:lnTo>
                <a:lnTo>
                  <a:pt x="2683319" y="2506941"/>
                </a:lnTo>
                <a:lnTo>
                  <a:pt x="2720073" y="2528557"/>
                </a:lnTo>
                <a:lnTo>
                  <a:pt x="2720073" y="2550172"/>
                </a:lnTo>
                <a:lnTo>
                  <a:pt x="2720073" y="2571788"/>
                </a:lnTo>
                <a:lnTo>
                  <a:pt x="2720073" y="2593390"/>
                </a:lnTo>
                <a:lnTo>
                  <a:pt x="2756839" y="2593390"/>
                </a:lnTo>
                <a:lnTo>
                  <a:pt x="2756839" y="2615006"/>
                </a:lnTo>
                <a:lnTo>
                  <a:pt x="2756839" y="2636621"/>
                </a:lnTo>
                <a:lnTo>
                  <a:pt x="2793593" y="2636621"/>
                </a:lnTo>
                <a:lnTo>
                  <a:pt x="2793593" y="2658224"/>
                </a:lnTo>
                <a:lnTo>
                  <a:pt x="2793593" y="2679839"/>
                </a:lnTo>
                <a:lnTo>
                  <a:pt x="2830347" y="2679839"/>
                </a:lnTo>
                <a:lnTo>
                  <a:pt x="2830347" y="2701455"/>
                </a:lnTo>
                <a:lnTo>
                  <a:pt x="2867113" y="2701455"/>
                </a:lnTo>
                <a:lnTo>
                  <a:pt x="2903867" y="2701455"/>
                </a:lnTo>
                <a:lnTo>
                  <a:pt x="2940621" y="2679839"/>
                </a:lnTo>
                <a:lnTo>
                  <a:pt x="2940621" y="2658224"/>
                </a:lnTo>
                <a:lnTo>
                  <a:pt x="2977388" y="2658224"/>
                </a:lnTo>
                <a:lnTo>
                  <a:pt x="2977388" y="2636621"/>
                </a:lnTo>
                <a:lnTo>
                  <a:pt x="3014141" y="2615006"/>
                </a:lnTo>
                <a:lnTo>
                  <a:pt x="3014141" y="2593390"/>
                </a:lnTo>
                <a:lnTo>
                  <a:pt x="3014141" y="2571788"/>
                </a:lnTo>
                <a:lnTo>
                  <a:pt x="3050895" y="2571788"/>
                </a:lnTo>
                <a:lnTo>
                  <a:pt x="3050895" y="2550172"/>
                </a:lnTo>
                <a:lnTo>
                  <a:pt x="3050895" y="2528557"/>
                </a:lnTo>
                <a:lnTo>
                  <a:pt x="3050895" y="2506941"/>
                </a:lnTo>
                <a:lnTo>
                  <a:pt x="3087662" y="2485339"/>
                </a:lnTo>
                <a:lnTo>
                  <a:pt x="3087662" y="2463723"/>
                </a:lnTo>
                <a:lnTo>
                  <a:pt x="3087662" y="2442108"/>
                </a:lnTo>
                <a:lnTo>
                  <a:pt x="3087662" y="2420505"/>
                </a:lnTo>
                <a:lnTo>
                  <a:pt x="3124415" y="2398890"/>
                </a:lnTo>
                <a:lnTo>
                  <a:pt x="3124415" y="2377274"/>
                </a:lnTo>
                <a:lnTo>
                  <a:pt x="3124415" y="2355672"/>
                </a:lnTo>
                <a:lnTo>
                  <a:pt x="3124415" y="2334056"/>
                </a:lnTo>
                <a:lnTo>
                  <a:pt x="3161169" y="2312441"/>
                </a:lnTo>
                <a:lnTo>
                  <a:pt x="3161169" y="2290826"/>
                </a:lnTo>
                <a:lnTo>
                  <a:pt x="3161169" y="2269223"/>
                </a:lnTo>
                <a:lnTo>
                  <a:pt x="3161169" y="2247607"/>
                </a:lnTo>
                <a:lnTo>
                  <a:pt x="3161169" y="2225992"/>
                </a:lnTo>
                <a:lnTo>
                  <a:pt x="3197936" y="2204389"/>
                </a:lnTo>
                <a:lnTo>
                  <a:pt x="3197936" y="2182774"/>
                </a:lnTo>
                <a:lnTo>
                  <a:pt x="3197936" y="2161159"/>
                </a:lnTo>
                <a:lnTo>
                  <a:pt x="3197936" y="2139556"/>
                </a:lnTo>
                <a:lnTo>
                  <a:pt x="3197936" y="2117940"/>
                </a:lnTo>
                <a:lnTo>
                  <a:pt x="3234690" y="2096325"/>
                </a:lnTo>
                <a:lnTo>
                  <a:pt x="3234690" y="2074722"/>
                </a:lnTo>
                <a:lnTo>
                  <a:pt x="3234690" y="2053107"/>
                </a:lnTo>
                <a:lnTo>
                  <a:pt x="3234690" y="2031492"/>
                </a:lnTo>
                <a:lnTo>
                  <a:pt x="3234690" y="1988273"/>
                </a:lnTo>
                <a:lnTo>
                  <a:pt x="3271443" y="1966658"/>
                </a:lnTo>
                <a:lnTo>
                  <a:pt x="3271443" y="1858606"/>
                </a:lnTo>
                <a:lnTo>
                  <a:pt x="3308197" y="1836991"/>
                </a:lnTo>
                <a:lnTo>
                  <a:pt x="3308197" y="1793760"/>
                </a:lnTo>
                <a:lnTo>
                  <a:pt x="3308197" y="1772158"/>
                </a:lnTo>
                <a:lnTo>
                  <a:pt x="3308197" y="1750542"/>
                </a:lnTo>
                <a:lnTo>
                  <a:pt x="3308197" y="1728927"/>
                </a:lnTo>
                <a:lnTo>
                  <a:pt x="3344964" y="1707324"/>
                </a:lnTo>
                <a:lnTo>
                  <a:pt x="3344964" y="1664093"/>
                </a:lnTo>
                <a:lnTo>
                  <a:pt x="3344964" y="1642491"/>
                </a:lnTo>
                <a:lnTo>
                  <a:pt x="3344964" y="1620875"/>
                </a:lnTo>
                <a:lnTo>
                  <a:pt x="3344964" y="1599260"/>
                </a:lnTo>
                <a:lnTo>
                  <a:pt x="3381717" y="1556042"/>
                </a:lnTo>
                <a:lnTo>
                  <a:pt x="3381717" y="1426375"/>
                </a:lnTo>
                <a:lnTo>
                  <a:pt x="3418471" y="1404759"/>
                </a:lnTo>
                <a:lnTo>
                  <a:pt x="3418471" y="1383144"/>
                </a:lnTo>
                <a:lnTo>
                  <a:pt x="3418471" y="1361528"/>
                </a:lnTo>
                <a:lnTo>
                  <a:pt x="3418471" y="1318310"/>
                </a:lnTo>
                <a:lnTo>
                  <a:pt x="3418471" y="1296695"/>
                </a:lnTo>
                <a:lnTo>
                  <a:pt x="3455238" y="1275092"/>
                </a:lnTo>
                <a:lnTo>
                  <a:pt x="3455238" y="1145413"/>
                </a:lnTo>
                <a:lnTo>
                  <a:pt x="3491991" y="1102194"/>
                </a:lnTo>
                <a:lnTo>
                  <a:pt x="3491991" y="1080579"/>
                </a:lnTo>
                <a:lnTo>
                  <a:pt x="3491991" y="1058976"/>
                </a:lnTo>
                <a:lnTo>
                  <a:pt x="3491991" y="1037361"/>
                </a:lnTo>
                <a:lnTo>
                  <a:pt x="3491991" y="994143"/>
                </a:lnTo>
                <a:lnTo>
                  <a:pt x="3528745" y="972527"/>
                </a:lnTo>
                <a:lnTo>
                  <a:pt x="3528745" y="950912"/>
                </a:lnTo>
                <a:lnTo>
                  <a:pt x="3528745" y="929297"/>
                </a:lnTo>
                <a:lnTo>
                  <a:pt x="3528745" y="907694"/>
                </a:lnTo>
                <a:lnTo>
                  <a:pt x="3528745" y="864463"/>
                </a:lnTo>
                <a:lnTo>
                  <a:pt x="3565512" y="842860"/>
                </a:lnTo>
                <a:lnTo>
                  <a:pt x="3565512" y="734796"/>
                </a:lnTo>
                <a:lnTo>
                  <a:pt x="3602266" y="713181"/>
                </a:lnTo>
                <a:lnTo>
                  <a:pt x="3602266" y="669963"/>
                </a:lnTo>
                <a:lnTo>
                  <a:pt x="3602266" y="648347"/>
                </a:lnTo>
                <a:lnTo>
                  <a:pt x="3602266" y="626745"/>
                </a:lnTo>
                <a:lnTo>
                  <a:pt x="3602266" y="605129"/>
                </a:lnTo>
                <a:lnTo>
                  <a:pt x="3639019" y="583514"/>
                </a:lnTo>
                <a:lnTo>
                  <a:pt x="3639019" y="561911"/>
                </a:lnTo>
                <a:lnTo>
                  <a:pt x="3639019" y="540296"/>
                </a:lnTo>
                <a:lnTo>
                  <a:pt x="3639019" y="518680"/>
                </a:lnTo>
                <a:lnTo>
                  <a:pt x="3639019" y="497065"/>
                </a:lnTo>
                <a:lnTo>
                  <a:pt x="3675786" y="475462"/>
                </a:lnTo>
                <a:lnTo>
                  <a:pt x="3675786" y="453847"/>
                </a:lnTo>
                <a:lnTo>
                  <a:pt x="3675786" y="432231"/>
                </a:lnTo>
                <a:lnTo>
                  <a:pt x="3675786" y="410629"/>
                </a:lnTo>
                <a:lnTo>
                  <a:pt x="3675786" y="389013"/>
                </a:lnTo>
                <a:lnTo>
                  <a:pt x="3712540" y="367398"/>
                </a:lnTo>
                <a:lnTo>
                  <a:pt x="3712540" y="345795"/>
                </a:lnTo>
                <a:lnTo>
                  <a:pt x="3712540" y="324180"/>
                </a:lnTo>
                <a:lnTo>
                  <a:pt x="3712540" y="302564"/>
                </a:lnTo>
                <a:lnTo>
                  <a:pt x="3749294" y="280962"/>
                </a:lnTo>
                <a:lnTo>
                  <a:pt x="3749294" y="259346"/>
                </a:lnTo>
                <a:lnTo>
                  <a:pt x="3749294" y="237731"/>
                </a:lnTo>
                <a:lnTo>
                  <a:pt x="3749294" y="216115"/>
                </a:lnTo>
                <a:lnTo>
                  <a:pt x="3786060" y="194513"/>
                </a:lnTo>
                <a:lnTo>
                  <a:pt x="3786060" y="172897"/>
                </a:lnTo>
                <a:lnTo>
                  <a:pt x="3786060" y="151282"/>
                </a:lnTo>
                <a:lnTo>
                  <a:pt x="3786060" y="129679"/>
                </a:lnTo>
                <a:lnTo>
                  <a:pt x="3822814" y="129679"/>
                </a:lnTo>
                <a:lnTo>
                  <a:pt x="3822814" y="108064"/>
                </a:lnTo>
                <a:lnTo>
                  <a:pt x="3822814" y="86448"/>
                </a:lnTo>
                <a:lnTo>
                  <a:pt x="3859568" y="64846"/>
                </a:lnTo>
                <a:lnTo>
                  <a:pt x="3859568" y="43230"/>
                </a:lnTo>
                <a:lnTo>
                  <a:pt x="3896334" y="43230"/>
                </a:lnTo>
                <a:lnTo>
                  <a:pt x="3896334" y="21615"/>
                </a:lnTo>
                <a:lnTo>
                  <a:pt x="3933088" y="0"/>
                </a:lnTo>
                <a:lnTo>
                  <a:pt x="3969842" y="0"/>
                </a:lnTo>
                <a:lnTo>
                  <a:pt x="4006596" y="0"/>
                </a:lnTo>
                <a:lnTo>
                  <a:pt x="4006596" y="21615"/>
                </a:lnTo>
                <a:lnTo>
                  <a:pt x="4043362" y="21615"/>
                </a:lnTo>
                <a:lnTo>
                  <a:pt x="4043362" y="43230"/>
                </a:lnTo>
                <a:lnTo>
                  <a:pt x="4043362" y="64846"/>
                </a:lnTo>
                <a:lnTo>
                  <a:pt x="4080116" y="64846"/>
                </a:lnTo>
                <a:lnTo>
                  <a:pt x="4080116" y="86448"/>
                </a:lnTo>
                <a:lnTo>
                  <a:pt x="4080116" y="108064"/>
                </a:lnTo>
                <a:lnTo>
                  <a:pt x="4116870" y="108064"/>
                </a:lnTo>
                <a:lnTo>
                  <a:pt x="4116870" y="129679"/>
                </a:lnTo>
                <a:lnTo>
                  <a:pt x="4116870" y="151282"/>
                </a:lnTo>
                <a:lnTo>
                  <a:pt x="4116870" y="172897"/>
                </a:lnTo>
                <a:lnTo>
                  <a:pt x="4153636" y="194513"/>
                </a:lnTo>
                <a:lnTo>
                  <a:pt x="4153636" y="216115"/>
                </a:lnTo>
                <a:lnTo>
                  <a:pt x="4153636" y="237731"/>
                </a:lnTo>
                <a:lnTo>
                  <a:pt x="4190390" y="259346"/>
                </a:lnTo>
                <a:lnTo>
                  <a:pt x="4190390" y="280962"/>
                </a:lnTo>
                <a:lnTo>
                  <a:pt x="4190390" y="302564"/>
                </a:lnTo>
                <a:lnTo>
                  <a:pt x="4190390" y="324180"/>
                </a:lnTo>
                <a:lnTo>
                  <a:pt x="4227144" y="345795"/>
                </a:lnTo>
                <a:lnTo>
                  <a:pt x="4227144" y="367398"/>
                </a:lnTo>
                <a:lnTo>
                  <a:pt x="4227144" y="389013"/>
                </a:lnTo>
                <a:lnTo>
                  <a:pt x="4227144" y="410629"/>
                </a:lnTo>
                <a:lnTo>
                  <a:pt x="4227144" y="432231"/>
                </a:lnTo>
                <a:lnTo>
                  <a:pt x="4263910" y="453847"/>
                </a:lnTo>
                <a:lnTo>
                  <a:pt x="4263910" y="475462"/>
                </a:lnTo>
                <a:lnTo>
                  <a:pt x="4263910" y="497065"/>
                </a:lnTo>
                <a:lnTo>
                  <a:pt x="4263910" y="518680"/>
                </a:lnTo>
                <a:lnTo>
                  <a:pt x="4263910" y="540296"/>
                </a:lnTo>
                <a:lnTo>
                  <a:pt x="4300664" y="561911"/>
                </a:lnTo>
                <a:lnTo>
                  <a:pt x="4300664" y="669963"/>
                </a:lnTo>
                <a:lnTo>
                  <a:pt x="4337418" y="691578"/>
                </a:lnTo>
                <a:lnTo>
                  <a:pt x="4337418" y="734796"/>
                </a:lnTo>
                <a:lnTo>
                  <a:pt x="4337418" y="756412"/>
                </a:lnTo>
                <a:lnTo>
                  <a:pt x="4337418" y="778027"/>
                </a:lnTo>
                <a:lnTo>
                  <a:pt x="4337418" y="799630"/>
                </a:lnTo>
                <a:lnTo>
                  <a:pt x="4374184" y="821245"/>
                </a:lnTo>
                <a:lnTo>
                  <a:pt x="4374184" y="842860"/>
                </a:lnTo>
                <a:lnTo>
                  <a:pt x="4374184" y="864463"/>
                </a:lnTo>
                <a:lnTo>
                  <a:pt x="4374184" y="907694"/>
                </a:lnTo>
                <a:lnTo>
                  <a:pt x="4374184" y="929297"/>
                </a:lnTo>
                <a:lnTo>
                  <a:pt x="4410938" y="950912"/>
                </a:lnTo>
                <a:lnTo>
                  <a:pt x="4410938" y="1080579"/>
                </a:lnTo>
                <a:lnTo>
                  <a:pt x="4447692" y="1102194"/>
                </a:lnTo>
                <a:lnTo>
                  <a:pt x="4447692" y="1123810"/>
                </a:lnTo>
                <a:lnTo>
                  <a:pt x="4447692" y="1167028"/>
                </a:lnTo>
                <a:lnTo>
                  <a:pt x="4447692" y="1188643"/>
                </a:lnTo>
                <a:lnTo>
                  <a:pt x="4447692" y="1210259"/>
                </a:lnTo>
                <a:lnTo>
                  <a:pt x="4484458" y="1231861"/>
                </a:lnTo>
                <a:lnTo>
                  <a:pt x="4484458" y="1275092"/>
                </a:lnTo>
                <a:lnTo>
                  <a:pt x="4484458" y="1296695"/>
                </a:lnTo>
                <a:lnTo>
                  <a:pt x="4484458" y="1318310"/>
                </a:lnTo>
                <a:lnTo>
                  <a:pt x="4484458" y="1339926"/>
                </a:lnTo>
                <a:lnTo>
                  <a:pt x="4521212" y="1383144"/>
                </a:lnTo>
                <a:lnTo>
                  <a:pt x="4521212" y="1512811"/>
                </a:lnTo>
                <a:lnTo>
                  <a:pt x="4557966" y="1534426"/>
                </a:lnTo>
                <a:lnTo>
                  <a:pt x="4557966" y="1556042"/>
                </a:lnTo>
                <a:lnTo>
                  <a:pt x="4557966" y="1599260"/>
                </a:lnTo>
                <a:lnTo>
                  <a:pt x="4557966" y="1620875"/>
                </a:lnTo>
                <a:lnTo>
                  <a:pt x="4557966" y="1642491"/>
                </a:lnTo>
                <a:lnTo>
                  <a:pt x="4594733" y="1664093"/>
                </a:lnTo>
                <a:lnTo>
                  <a:pt x="4594733" y="1685709"/>
                </a:lnTo>
                <a:lnTo>
                  <a:pt x="4594733" y="1728927"/>
                </a:lnTo>
                <a:lnTo>
                  <a:pt x="4594733" y="1750542"/>
                </a:lnTo>
                <a:lnTo>
                  <a:pt x="4594733" y="1772158"/>
                </a:lnTo>
                <a:lnTo>
                  <a:pt x="4631486" y="1793760"/>
                </a:lnTo>
                <a:lnTo>
                  <a:pt x="4631486" y="1923440"/>
                </a:lnTo>
                <a:lnTo>
                  <a:pt x="4668240" y="1945043"/>
                </a:lnTo>
                <a:lnTo>
                  <a:pt x="4668240" y="1966658"/>
                </a:lnTo>
                <a:lnTo>
                  <a:pt x="4668240" y="1988273"/>
                </a:lnTo>
                <a:lnTo>
                  <a:pt x="4668240" y="2009876"/>
                </a:lnTo>
                <a:lnTo>
                  <a:pt x="4668240" y="2053107"/>
                </a:lnTo>
                <a:lnTo>
                  <a:pt x="4704994" y="2074722"/>
                </a:lnTo>
                <a:lnTo>
                  <a:pt x="4704994" y="2096325"/>
                </a:lnTo>
                <a:lnTo>
                  <a:pt x="4704994" y="2117940"/>
                </a:lnTo>
                <a:lnTo>
                  <a:pt x="4704994" y="2139556"/>
                </a:lnTo>
                <a:lnTo>
                  <a:pt x="4704994" y="2161159"/>
                </a:lnTo>
                <a:lnTo>
                  <a:pt x="4741760" y="2182774"/>
                </a:lnTo>
                <a:lnTo>
                  <a:pt x="4741760" y="2204389"/>
                </a:lnTo>
                <a:lnTo>
                  <a:pt x="4741760" y="2225992"/>
                </a:lnTo>
                <a:lnTo>
                  <a:pt x="4741760" y="2247607"/>
                </a:lnTo>
                <a:lnTo>
                  <a:pt x="4741760" y="2269223"/>
                </a:lnTo>
                <a:lnTo>
                  <a:pt x="4778514" y="2290826"/>
                </a:lnTo>
                <a:lnTo>
                  <a:pt x="4778514" y="2312441"/>
                </a:lnTo>
                <a:lnTo>
                  <a:pt x="4778514" y="2334056"/>
                </a:lnTo>
                <a:lnTo>
                  <a:pt x="4778514" y="2355672"/>
                </a:lnTo>
                <a:lnTo>
                  <a:pt x="4778514" y="2377274"/>
                </a:lnTo>
                <a:lnTo>
                  <a:pt x="4815268" y="2398890"/>
                </a:lnTo>
                <a:lnTo>
                  <a:pt x="4815268" y="2420505"/>
                </a:lnTo>
                <a:lnTo>
                  <a:pt x="4815268" y="2442108"/>
                </a:lnTo>
                <a:lnTo>
                  <a:pt x="4815268" y="2463723"/>
                </a:lnTo>
                <a:lnTo>
                  <a:pt x="4852035" y="2463723"/>
                </a:lnTo>
                <a:lnTo>
                  <a:pt x="4852035" y="2485339"/>
                </a:lnTo>
                <a:lnTo>
                  <a:pt x="4852035" y="2506941"/>
                </a:lnTo>
                <a:lnTo>
                  <a:pt x="4852035" y="2528557"/>
                </a:lnTo>
                <a:lnTo>
                  <a:pt x="4852035" y="2550172"/>
                </a:lnTo>
                <a:lnTo>
                  <a:pt x="4888788" y="2550172"/>
                </a:lnTo>
                <a:lnTo>
                  <a:pt x="4888788" y="2571788"/>
                </a:lnTo>
                <a:lnTo>
                  <a:pt x="4888788" y="2593390"/>
                </a:lnTo>
                <a:lnTo>
                  <a:pt x="4925542" y="2615006"/>
                </a:lnTo>
                <a:lnTo>
                  <a:pt x="4925542" y="2636621"/>
                </a:lnTo>
                <a:lnTo>
                  <a:pt x="4962309" y="2658224"/>
                </a:lnTo>
                <a:lnTo>
                  <a:pt x="4962309" y="2679839"/>
                </a:lnTo>
                <a:lnTo>
                  <a:pt x="4999062" y="2679839"/>
                </a:lnTo>
                <a:lnTo>
                  <a:pt x="4999062" y="2701455"/>
                </a:lnTo>
                <a:lnTo>
                  <a:pt x="5035816" y="2701455"/>
                </a:lnTo>
                <a:lnTo>
                  <a:pt x="5072583" y="2701455"/>
                </a:lnTo>
                <a:lnTo>
                  <a:pt x="5072583" y="2679839"/>
                </a:lnTo>
                <a:lnTo>
                  <a:pt x="5109337" y="2679839"/>
                </a:lnTo>
                <a:lnTo>
                  <a:pt x="5109337" y="2658224"/>
                </a:lnTo>
                <a:lnTo>
                  <a:pt x="5146090" y="2658224"/>
                </a:lnTo>
                <a:lnTo>
                  <a:pt x="5146090" y="2636621"/>
                </a:lnTo>
                <a:lnTo>
                  <a:pt x="5146090" y="2615006"/>
                </a:lnTo>
                <a:lnTo>
                  <a:pt x="5182857" y="2593390"/>
                </a:lnTo>
                <a:lnTo>
                  <a:pt x="5182857" y="2571788"/>
                </a:lnTo>
                <a:lnTo>
                  <a:pt x="5182857" y="2550172"/>
                </a:lnTo>
                <a:lnTo>
                  <a:pt x="5219611" y="2550172"/>
                </a:lnTo>
                <a:lnTo>
                  <a:pt x="5219611" y="2528557"/>
                </a:lnTo>
                <a:lnTo>
                  <a:pt x="5219611" y="2506941"/>
                </a:lnTo>
                <a:lnTo>
                  <a:pt x="5219611" y="2485339"/>
                </a:lnTo>
                <a:lnTo>
                  <a:pt x="5256364" y="2485339"/>
                </a:lnTo>
                <a:lnTo>
                  <a:pt x="5256364" y="2463723"/>
                </a:lnTo>
                <a:lnTo>
                  <a:pt x="5256364" y="2442108"/>
                </a:lnTo>
                <a:lnTo>
                  <a:pt x="5256364" y="2420505"/>
                </a:lnTo>
                <a:lnTo>
                  <a:pt x="5256364" y="2398890"/>
                </a:lnTo>
                <a:lnTo>
                  <a:pt x="5293131" y="2377274"/>
                </a:lnTo>
                <a:lnTo>
                  <a:pt x="5293131" y="2355672"/>
                </a:lnTo>
                <a:lnTo>
                  <a:pt x="5293131" y="2334056"/>
                </a:lnTo>
                <a:lnTo>
                  <a:pt x="5293131" y="2312441"/>
                </a:lnTo>
                <a:lnTo>
                  <a:pt x="5329885" y="2290826"/>
                </a:lnTo>
                <a:lnTo>
                  <a:pt x="5329885" y="2269223"/>
                </a:lnTo>
                <a:lnTo>
                  <a:pt x="5329885" y="2247607"/>
                </a:lnTo>
                <a:lnTo>
                  <a:pt x="5329885" y="2225992"/>
                </a:lnTo>
                <a:lnTo>
                  <a:pt x="5329885" y="2204389"/>
                </a:lnTo>
                <a:lnTo>
                  <a:pt x="5366639" y="2182774"/>
                </a:lnTo>
                <a:lnTo>
                  <a:pt x="5366639" y="2074722"/>
                </a:lnTo>
                <a:lnTo>
                  <a:pt x="5403392" y="2053107"/>
                </a:lnTo>
                <a:lnTo>
                  <a:pt x="5403392" y="2031492"/>
                </a:lnTo>
                <a:lnTo>
                  <a:pt x="5403392" y="2009876"/>
                </a:lnTo>
                <a:lnTo>
                  <a:pt x="5403392" y="1988273"/>
                </a:lnTo>
                <a:lnTo>
                  <a:pt x="5403392" y="1945043"/>
                </a:lnTo>
                <a:lnTo>
                  <a:pt x="5440159" y="1923440"/>
                </a:lnTo>
                <a:lnTo>
                  <a:pt x="5440159" y="1901825"/>
                </a:lnTo>
                <a:lnTo>
                  <a:pt x="5440159" y="1880209"/>
                </a:lnTo>
                <a:lnTo>
                  <a:pt x="5440159" y="1858606"/>
                </a:lnTo>
                <a:lnTo>
                  <a:pt x="5440159" y="1836991"/>
                </a:lnTo>
                <a:lnTo>
                  <a:pt x="5476913" y="1815376"/>
                </a:lnTo>
                <a:lnTo>
                  <a:pt x="5476913" y="1685709"/>
                </a:lnTo>
                <a:lnTo>
                  <a:pt x="5513666" y="1642491"/>
                </a:lnTo>
                <a:lnTo>
                  <a:pt x="5513666" y="1620875"/>
                </a:lnTo>
                <a:lnTo>
                  <a:pt x="5513666" y="1599260"/>
                </a:lnTo>
                <a:lnTo>
                  <a:pt x="5513666" y="1577644"/>
                </a:lnTo>
                <a:lnTo>
                  <a:pt x="5513666" y="1534426"/>
                </a:lnTo>
                <a:lnTo>
                  <a:pt x="5550433" y="1512811"/>
                </a:lnTo>
                <a:lnTo>
                  <a:pt x="5550433" y="1491208"/>
                </a:lnTo>
                <a:lnTo>
                  <a:pt x="5550433" y="1469593"/>
                </a:lnTo>
                <a:lnTo>
                  <a:pt x="5550433" y="1426375"/>
                </a:lnTo>
                <a:lnTo>
                  <a:pt x="5550433" y="1404759"/>
                </a:lnTo>
                <a:lnTo>
                  <a:pt x="5587187" y="1383144"/>
                </a:lnTo>
                <a:lnTo>
                  <a:pt x="5587187" y="1253477"/>
                </a:lnTo>
                <a:lnTo>
                  <a:pt x="5623941" y="1210259"/>
                </a:lnTo>
                <a:lnTo>
                  <a:pt x="5623941" y="1188643"/>
                </a:lnTo>
                <a:lnTo>
                  <a:pt x="5623941" y="1167028"/>
                </a:lnTo>
                <a:lnTo>
                  <a:pt x="5623941" y="1145413"/>
                </a:lnTo>
                <a:lnTo>
                  <a:pt x="5623941" y="1123810"/>
                </a:lnTo>
                <a:lnTo>
                  <a:pt x="5660707" y="1080579"/>
                </a:lnTo>
                <a:lnTo>
                  <a:pt x="5660707" y="1058976"/>
                </a:lnTo>
                <a:lnTo>
                  <a:pt x="5660707" y="1037361"/>
                </a:lnTo>
                <a:lnTo>
                  <a:pt x="5660707" y="1015746"/>
                </a:lnTo>
                <a:lnTo>
                  <a:pt x="5660707" y="972527"/>
                </a:lnTo>
                <a:lnTo>
                  <a:pt x="5697461" y="950912"/>
                </a:lnTo>
                <a:lnTo>
                  <a:pt x="5697461" y="821245"/>
                </a:lnTo>
                <a:lnTo>
                  <a:pt x="5734215" y="799630"/>
                </a:lnTo>
                <a:lnTo>
                  <a:pt x="5734215" y="778027"/>
                </a:lnTo>
                <a:lnTo>
                  <a:pt x="5734215" y="756412"/>
                </a:lnTo>
                <a:lnTo>
                  <a:pt x="5734215" y="734796"/>
                </a:lnTo>
                <a:lnTo>
                  <a:pt x="5734215" y="713181"/>
                </a:lnTo>
                <a:lnTo>
                  <a:pt x="5770981" y="691578"/>
                </a:lnTo>
                <a:lnTo>
                  <a:pt x="5770981" y="669963"/>
                </a:lnTo>
                <a:lnTo>
                  <a:pt x="5770981" y="626745"/>
                </a:lnTo>
                <a:lnTo>
                  <a:pt x="5770981" y="605129"/>
                </a:lnTo>
                <a:lnTo>
                  <a:pt x="5770981" y="583514"/>
                </a:lnTo>
                <a:lnTo>
                  <a:pt x="5807735" y="561911"/>
                </a:lnTo>
                <a:lnTo>
                  <a:pt x="5807735" y="453847"/>
                </a:lnTo>
                <a:lnTo>
                  <a:pt x="5844489" y="453847"/>
                </a:lnTo>
                <a:lnTo>
                  <a:pt x="5844489" y="432231"/>
                </a:lnTo>
                <a:lnTo>
                  <a:pt x="5844489" y="410629"/>
                </a:lnTo>
                <a:lnTo>
                  <a:pt x="5844489" y="389013"/>
                </a:lnTo>
                <a:lnTo>
                  <a:pt x="5844489" y="367398"/>
                </a:lnTo>
                <a:lnTo>
                  <a:pt x="5881255" y="345795"/>
                </a:lnTo>
                <a:lnTo>
                  <a:pt x="5881255" y="324180"/>
                </a:lnTo>
                <a:lnTo>
                  <a:pt x="5881255" y="302564"/>
                </a:lnTo>
                <a:lnTo>
                  <a:pt x="5881255" y="280962"/>
                </a:lnTo>
                <a:lnTo>
                  <a:pt x="5918009" y="259346"/>
                </a:lnTo>
                <a:lnTo>
                  <a:pt x="5918009" y="237731"/>
                </a:lnTo>
                <a:lnTo>
                  <a:pt x="5918009" y="216115"/>
                </a:lnTo>
                <a:lnTo>
                  <a:pt x="5918009" y="194513"/>
                </a:lnTo>
                <a:lnTo>
                  <a:pt x="5954763" y="172897"/>
                </a:lnTo>
                <a:lnTo>
                  <a:pt x="5954763" y="151282"/>
                </a:lnTo>
                <a:lnTo>
                  <a:pt x="5954763" y="129679"/>
                </a:lnTo>
                <a:lnTo>
                  <a:pt x="5991529" y="108064"/>
                </a:lnTo>
                <a:lnTo>
                  <a:pt x="5991529" y="86448"/>
                </a:lnTo>
                <a:lnTo>
                  <a:pt x="5991529" y="64846"/>
                </a:lnTo>
                <a:lnTo>
                  <a:pt x="6028283" y="64846"/>
                </a:lnTo>
                <a:lnTo>
                  <a:pt x="6028283" y="43230"/>
                </a:lnTo>
                <a:lnTo>
                  <a:pt x="6028283" y="21615"/>
                </a:lnTo>
                <a:lnTo>
                  <a:pt x="6065037" y="21615"/>
                </a:lnTo>
                <a:lnTo>
                  <a:pt x="6065037" y="0"/>
                </a:lnTo>
                <a:lnTo>
                  <a:pt x="6101791" y="0"/>
                </a:lnTo>
                <a:lnTo>
                  <a:pt x="6138557" y="0"/>
                </a:lnTo>
                <a:lnTo>
                  <a:pt x="6175311" y="0"/>
                </a:lnTo>
                <a:lnTo>
                  <a:pt x="6175311" y="21615"/>
                </a:lnTo>
                <a:lnTo>
                  <a:pt x="6212065" y="43230"/>
                </a:lnTo>
                <a:lnTo>
                  <a:pt x="6212065" y="64846"/>
                </a:lnTo>
                <a:lnTo>
                  <a:pt x="6248831" y="86448"/>
                </a:lnTo>
                <a:lnTo>
                  <a:pt x="6248831" y="108064"/>
                </a:lnTo>
                <a:lnTo>
                  <a:pt x="6248831" y="129679"/>
                </a:lnTo>
                <a:lnTo>
                  <a:pt x="6285585" y="129679"/>
                </a:lnTo>
                <a:lnTo>
                  <a:pt x="6285585" y="151282"/>
                </a:lnTo>
                <a:lnTo>
                  <a:pt x="6285585" y="172897"/>
                </a:lnTo>
                <a:lnTo>
                  <a:pt x="6322339" y="194513"/>
                </a:lnTo>
                <a:lnTo>
                  <a:pt x="6322339" y="216115"/>
                </a:lnTo>
                <a:lnTo>
                  <a:pt x="6322339" y="237731"/>
                </a:lnTo>
                <a:lnTo>
                  <a:pt x="6322339" y="259346"/>
                </a:lnTo>
                <a:lnTo>
                  <a:pt x="6322339" y="280962"/>
                </a:lnTo>
                <a:lnTo>
                  <a:pt x="6359105" y="280962"/>
                </a:lnTo>
                <a:lnTo>
                  <a:pt x="6359105" y="302564"/>
                </a:lnTo>
                <a:lnTo>
                  <a:pt x="6359105" y="324180"/>
                </a:lnTo>
                <a:lnTo>
                  <a:pt x="6359105" y="345795"/>
                </a:lnTo>
                <a:lnTo>
                  <a:pt x="6359105" y="367398"/>
                </a:lnTo>
                <a:lnTo>
                  <a:pt x="6395859" y="367398"/>
                </a:lnTo>
                <a:lnTo>
                  <a:pt x="6395859" y="389013"/>
                </a:lnTo>
                <a:lnTo>
                  <a:pt x="6395859" y="410629"/>
                </a:lnTo>
                <a:lnTo>
                  <a:pt x="6395859" y="432231"/>
                </a:lnTo>
                <a:lnTo>
                  <a:pt x="6395859" y="453847"/>
                </a:lnTo>
                <a:lnTo>
                  <a:pt x="6432613" y="475462"/>
                </a:lnTo>
                <a:lnTo>
                  <a:pt x="6432613" y="583514"/>
                </a:lnTo>
                <a:lnTo>
                  <a:pt x="6469380" y="605129"/>
                </a:lnTo>
                <a:lnTo>
                  <a:pt x="6469380" y="626745"/>
                </a:lnTo>
                <a:lnTo>
                  <a:pt x="6469380" y="648347"/>
                </a:lnTo>
                <a:lnTo>
                  <a:pt x="6469380" y="669963"/>
                </a:lnTo>
                <a:lnTo>
                  <a:pt x="6469380" y="691578"/>
                </a:lnTo>
                <a:lnTo>
                  <a:pt x="6506133" y="713181"/>
                </a:lnTo>
                <a:lnTo>
                  <a:pt x="6506133" y="734796"/>
                </a:lnTo>
                <a:lnTo>
                  <a:pt x="6506133" y="778027"/>
                </a:lnTo>
                <a:lnTo>
                  <a:pt x="6506133" y="799630"/>
                </a:lnTo>
                <a:lnTo>
                  <a:pt x="6506133" y="821245"/>
                </a:lnTo>
                <a:lnTo>
                  <a:pt x="6542887" y="842860"/>
                </a:lnTo>
                <a:lnTo>
                  <a:pt x="6542887" y="972527"/>
                </a:lnTo>
                <a:lnTo>
                  <a:pt x="6579654" y="994143"/>
                </a:lnTo>
                <a:lnTo>
                  <a:pt x="6579654" y="1015746"/>
                </a:lnTo>
                <a:lnTo>
                  <a:pt x="6579654" y="1058976"/>
                </a:lnTo>
                <a:lnTo>
                  <a:pt x="6579654" y="1080579"/>
                </a:lnTo>
                <a:lnTo>
                  <a:pt x="6579654" y="1102194"/>
                </a:lnTo>
                <a:lnTo>
                  <a:pt x="6616407" y="1123810"/>
                </a:lnTo>
                <a:lnTo>
                  <a:pt x="6616407" y="1145413"/>
                </a:lnTo>
                <a:lnTo>
                  <a:pt x="6616407" y="1188643"/>
                </a:lnTo>
                <a:lnTo>
                  <a:pt x="6616407" y="1210259"/>
                </a:lnTo>
                <a:lnTo>
                  <a:pt x="6616407" y="1231861"/>
                </a:lnTo>
                <a:lnTo>
                  <a:pt x="6653161" y="1253477"/>
                </a:lnTo>
                <a:lnTo>
                  <a:pt x="6653161" y="1404759"/>
                </a:lnTo>
                <a:lnTo>
                  <a:pt x="6689928" y="1426375"/>
                </a:lnTo>
                <a:lnTo>
                  <a:pt x="6689928" y="1447977"/>
                </a:lnTo>
                <a:lnTo>
                  <a:pt x="6689928" y="1469593"/>
                </a:lnTo>
                <a:lnTo>
                  <a:pt x="6689928" y="1512811"/>
                </a:lnTo>
                <a:lnTo>
                  <a:pt x="6689928" y="1534426"/>
                </a:lnTo>
                <a:lnTo>
                  <a:pt x="6726682" y="1556042"/>
                </a:lnTo>
                <a:lnTo>
                  <a:pt x="6726682" y="1577644"/>
                </a:lnTo>
                <a:lnTo>
                  <a:pt x="6726682" y="1620875"/>
                </a:lnTo>
                <a:lnTo>
                  <a:pt x="6726682" y="1642491"/>
                </a:lnTo>
                <a:lnTo>
                  <a:pt x="6726682" y="1664093"/>
                </a:lnTo>
                <a:lnTo>
                  <a:pt x="6763435" y="1685709"/>
                </a:lnTo>
                <a:lnTo>
                  <a:pt x="6763435" y="1815376"/>
                </a:lnTo>
                <a:lnTo>
                  <a:pt x="6800189" y="1836991"/>
                </a:lnTo>
                <a:lnTo>
                  <a:pt x="6800189" y="1880209"/>
                </a:lnTo>
                <a:lnTo>
                  <a:pt x="6800189" y="1901825"/>
                </a:lnTo>
                <a:lnTo>
                  <a:pt x="6800189" y="1923440"/>
                </a:lnTo>
                <a:lnTo>
                  <a:pt x="6800189" y="1945043"/>
                </a:lnTo>
                <a:lnTo>
                  <a:pt x="6836956" y="1966658"/>
                </a:lnTo>
                <a:lnTo>
                  <a:pt x="6836956" y="1988273"/>
                </a:lnTo>
                <a:lnTo>
                  <a:pt x="6836956" y="2009876"/>
                </a:lnTo>
                <a:lnTo>
                  <a:pt x="6836956" y="2031492"/>
                </a:lnTo>
                <a:lnTo>
                  <a:pt x="6836956" y="2053107"/>
                </a:lnTo>
                <a:lnTo>
                  <a:pt x="6873709" y="2096325"/>
                </a:lnTo>
              </a:path>
            </a:pathLst>
          </a:custGeom>
          <a:ln w="4921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46176" y="4013200"/>
            <a:ext cx="6835775" cy="0"/>
          </a:xfrm>
          <a:custGeom>
            <a:avLst/>
            <a:gdLst/>
            <a:ahLst/>
            <a:cxnLst/>
            <a:rect l="l" t="t" r="r" b="b"/>
            <a:pathLst>
              <a:path w="6835775">
                <a:moveTo>
                  <a:pt x="0" y="0"/>
                </a:moveTo>
                <a:lnTo>
                  <a:pt x="6835775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556125" y="2386012"/>
            <a:ext cx="0" cy="3256279"/>
          </a:xfrm>
          <a:custGeom>
            <a:avLst/>
            <a:gdLst/>
            <a:ahLst/>
            <a:cxnLst/>
            <a:rect l="l" t="t" r="r" b="b"/>
            <a:pathLst>
              <a:path h="3256279">
                <a:moveTo>
                  <a:pt x="0" y="0"/>
                </a:moveTo>
                <a:lnTo>
                  <a:pt x="0" y="3255962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502556" y="6125626"/>
            <a:ext cx="137795" cy="290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5" dirty="0">
                <a:latin typeface="Symbol"/>
                <a:cs typeface="Symbol"/>
              </a:rPr>
              <a:t></a:t>
            </a:r>
            <a:endParaRPr sz="17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8001000" cy="537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3" y="923925"/>
            <a:ext cx="7458075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7691" y="578929"/>
            <a:ext cx="392684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0" spc="-5" dirty="0">
                <a:latin typeface="Arial"/>
                <a:cs typeface="Arial"/>
              </a:rPr>
              <a:t>Half-range</a:t>
            </a:r>
            <a:r>
              <a:rPr sz="3200" b="0" spc="-90" dirty="0">
                <a:latin typeface="Arial"/>
                <a:cs typeface="Arial"/>
              </a:rPr>
              <a:t> </a:t>
            </a:r>
            <a:r>
              <a:rPr sz="3200" b="0" spc="-5" dirty="0">
                <a:latin typeface="Arial"/>
                <a:cs typeface="Arial"/>
              </a:rPr>
              <a:t>Expansion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95400" y="2509837"/>
            <a:ext cx="6794500" cy="0"/>
          </a:xfrm>
          <a:custGeom>
            <a:avLst/>
            <a:gdLst/>
            <a:ahLst/>
            <a:cxnLst/>
            <a:rect l="l" t="t" r="r" b="b"/>
            <a:pathLst>
              <a:path w="6794500">
                <a:moveTo>
                  <a:pt x="0" y="0"/>
                </a:moveTo>
                <a:lnTo>
                  <a:pt x="67945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77200" y="2471737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0" y="76200"/>
                </a:lnTo>
                <a:lnTo>
                  <a:pt x="7620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0" y="1658937"/>
            <a:ext cx="0" cy="1689100"/>
          </a:xfrm>
          <a:custGeom>
            <a:avLst/>
            <a:gdLst/>
            <a:ahLst/>
            <a:cxnLst/>
            <a:rect l="l" t="t" r="r" b="b"/>
            <a:pathLst>
              <a:path h="1689100">
                <a:moveTo>
                  <a:pt x="0" y="16891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33900" y="1595437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38100" y="0"/>
                </a:moveTo>
                <a:lnTo>
                  <a:pt x="0" y="76200"/>
                </a:lnTo>
                <a:lnTo>
                  <a:pt x="76200" y="76200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2433637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94713" y="2471038"/>
            <a:ext cx="7795259" cy="2882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54525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p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350">
              <a:latin typeface="Times New Roman"/>
              <a:cs typeface="Times New Roman"/>
            </a:endParaRPr>
          </a:p>
          <a:p>
            <a:pPr marL="354965" marR="5080" indent="-342265" algn="just">
              <a:lnSpc>
                <a:spcPct val="99800"/>
              </a:lnSpc>
              <a:buChar char="•"/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If </a:t>
            </a:r>
            <a:r>
              <a:rPr sz="3350" i="1" spc="130" dirty="0">
                <a:latin typeface="Times New Roman"/>
                <a:cs typeface="Times New Roman"/>
              </a:rPr>
              <a:t>f </a:t>
            </a:r>
            <a:r>
              <a:rPr sz="3200" spc="-20" dirty="0">
                <a:latin typeface="Times New Roman"/>
                <a:cs typeface="Times New Roman"/>
              </a:rPr>
              <a:t>(</a:t>
            </a:r>
            <a:r>
              <a:rPr sz="3350" i="1" spc="-20" dirty="0">
                <a:latin typeface="Times New Roman"/>
                <a:cs typeface="Times New Roman"/>
              </a:rPr>
              <a:t>t</a:t>
            </a:r>
            <a:r>
              <a:rPr sz="3200" spc="-20" dirty="0">
                <a:latin typeface="Times New Roman"/>
                <a:cs typeface="Times New Roman"/>
              </a:rPr>
              <a:t>)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spc="-10" dirty="0">
                <a:latin typeface="Arial"/>
                <a:cs typeface="Arial"/>
              </a:rPr>
              <a:t>defined </a:t>
            </a:r>
            <a:r>
              <a:rPr sz="3200" spc="-5" dirty="0">
                <a:latin typeface="Arial"/>
                <a:cs typeface="Arial"/>
              </a:rPr>
              <a:t>over (0, p). Then we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may  consider it as a part of </a:t>
            </a:r>
            <a:r>
              <a:rPr sz="3200" spc="-10" dirty="0">
                <a:latin typeface="Arial"/>
                <a:cs typeface="Arial"/>
              </a:rPr>
              <a:t>either </a:t>
            </a:r>
            <a:r>
              <a:rPr sz="3200" spc="-5" dirty="0">
                <a:latin typeface="Arial"/>
                <a:cs typeface="Arial"/>
              </a:rPr>
              <a:t>even or </a:t>
            </a:r>
            <a:r>
              <a:rPr sz="3200" spc="-10" dirty="0">
                <a:latin typeface="Arial"/>
                <a:cs typeface="Arial"/>
              </a:rPr>
              <a:t>odd  function.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0" y="2048916"/>
            <a:ext cx="838200" cy="461009"/>
          </a:xfrm>
          <a:custGeom>
            <a:avLst/>
            <a:gdLst/>
            <a:ahLst/>
            <a:cxnLst/>
            <a:rect l="l" t="t" r="r" b="b"/>
            <a:pathLst>
              <a:path w="838200" h="461010">
                <a:moveTo>
                  <a:pt x="0" y="460920"/>
                </a:moveTo>
                <a:lnTo>
                  <a:pt x="22860" y="398227"/>
                </a:lnTo>
                <a:lnTo>
                  <a:pt x="45720" y="336562"/>
                </a:lnTo>
                <a:lnTo>
                  <a:pt x="68580" y="276954"/>
                </a:lnTo>
                <a:lnTo>
                  <a:pt x="91440" y="220433"/>
                </a:lnTo>
                <a:lnTo>
                  <a:pt x="114300" y="168026"/>
                </a:lnTo>
                <a:lnTo>
                  <a:pt x="137160" y="120763"/>
                </a:lnTo>
                <a:lnTo>
                  <a:pt x="160020" y="79673"/>
                </a:lnTo>
                <a:lnTo>
                  <a:pt x="182880" y="45783"/>
                </a:lnTo>
                <a:lnTo>
                  <a:pt x="228600" y="3720"/>
                </a:lnTo>
                <a:lnTo>
                  <a:pt x="257695" y="0"/>
                </a:lnTo>
                <a:lnTo>
                  <a:pt x="287535" y="14436"/>
                </a:lnTo>
                <a:lnTo>
                  <a:pt x="317673" y="42564"/>
                </a:lnTo>
                <a:lnTo>
                  <a:pt x="347662" y="79920"/>
                </a:lnTo>
                <a:lnTo>
                  <a:pt x="377056" y="122039"/>
                </a:lnTo>
                <a:lnTo>
                  <a:pt x="405407" y="164455"/>
                </a:lnTo>
                <a:lnTo>
                  <a:pt x="432271" y="202703"/>
                </a:lnTo>
                <a:lnTo>
                  <a:pt x="457200" y="232320"/>
                </a:lnTo>
                <a:lnTo>
                  <a:pt x="498871" y="277564"/>
                </a:lnTo>
                <a:lnTo>
                  <a:pt x="533400" y="318045"/>
                </a:lnTo>
                <a:lnTo>
                  <a:pt x="567928" y="353764"/>
                </a:lnTo>
                <a:lnTo>
                  <a:pt x="609600" y="384720"/>
                </a:lnTo>
                <a:lnTo>
                  <a:pt x="649833" y="405447"/>
                </a:lnTo>
                <a:lnTo>
                  <a:pt x="693724" y="422515"/>
                </a:lnTo>
                <a:lnTo>
                  <a:pt x="740359" y="436841"/>
                </a:lnTo>
                <a:lnTo>
                  <a:pt x="788822" y="449338"/>
                </a:lnTo>
                <a:lnTo>
                  <a:pt x="838200" y="460920"/>
                </a:lnTo>
              </a:path>
            </a:pathLst>
          </a:custGeom>
          <a:ln w="28575">
            <a:solidFill>
              <a:srgbClr val="FF3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913" y="457200"/>
            <a:ext cx="7496175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166</Words>
  <Application>Microsoft Office PowerPoint</Application>
  <PresentationFormat>عرض على الشاشة (3:4)‏</PresentationFormat>
  <Paragraphs>36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المحاضرة السادسة</vt:lpstr>
      <vt:lpstr>Even Functions</vt:lpstr>
      <vt:lpstr>Odd Functions</vt:lpstr>
      <vt:lpstr>Even functions can solely be represented  by cosine waves because, cosine waves  are even functions. A sum of even  functions is another even function.</vt:lpstr>
      <vt:lpstr>Odd functions can solely be represented by  sine waves because, sine waves are odd  functions. A sum of odd functions is another  odd function.</vt:lpstr>
      <vt:lpstr>الشريحة 6</vt:lpstr>
      <vt:lpstr>الشريحة 7</vt:lpstr>
      <vt:lpstr>Half-range Expansion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Periodic Functions and Fourier Series</dc:title>
  <dc:creator>Nurul Chowdhury</dc:creator>
  <cp:lastModifiedBy>DR.Ahmed Saker 2O14</cp:lastModifiedBy>
  <cp:revision>13</cp:revision>
  <dcterms:created xsi:type="dcterms:W3CDTF">2018-11-08T13:40:35Z</dcterms:created>
  <dcterms:modified xsi:type="dcterms:W3CDTF">2018-11-08T15:49:23Z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2014-04-25T00:00:00Z</vt:filetime>
  </property>
  <property fmtid="{D5CDD505-2E9C-101B-9397-08002B2CF9AE}" pid="3" name="Creator">
    <vt:lpwstr>RAD PDF</vt:lpwstr>
  </property>
  <property fmtid="{D5CDD505-2E9C-101B-9397-08002B2CF9AE}" pid="4" name="LastSaved">
    <vt:filetime>2018-11-08T00:00:00Z</vt:filetime>
  </property>
</Properties>
</file>